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6" r:id="rId14"/>
    <p:sldMasterId id="2147483678" r:id="rId15"/>
    <p:sldMasterId id="2147483680" r:id="rId16"/>
    <p:sldMasterId id="2147483682" r:id="rId17"/>
    <p:sldMasterId id="2147483684" r:id="rId18"/>
    <p:sldMasterId id="2147483686" r:id="rId19"/>
    <p:sldMasterId id="2147483688" r:id="rId20"/>
    <p:sldMasterId id="2147483690" r:id="rId21"/>
    <p:sldMasterId id="2147483692" r:id="rId22"/>
    <p:sldMasterId id="2147483694" r:id="rId23"/>
    <p:sldMasterId id="2147483696" r:id="rId24"/>
    <p:sldMasterId id="2147483698" r:id="rId25"/>
    <p:sldMasterId id="2147483700" r:id="rId26"/>
    <p:sldMasterId id="2147483702" r:id="rId27"/>
    <p:sldMasterId id="2147483704" r:id="rId28"/>
    <p:sldMasterId id="2147483706" r:id="rId29"/>
    <p:sldMasterId id="2147483708" r:id="rId30"/>
    <p:sldMasterId id="2147483710" r:id="rId31"/>
    <p:sldMasterId id="2147483715" r:id="rId32"/>
  </p:sldMasterIdLst>
  <p:notesMasterIdLst>
    <p:notesMasterId r:id="rId37"/>
  </p:notesMasterIdLst>
  <p:sldIdLst>
    <p:sldId id="256" r:id="rId33"/>
    <p:sldId id="257" r:id="rId34"/>
    <p:sldId id="282" r:id="rId35"/>
    <p:sldId id="283" r:id="rId36"/>
  </p:sldIdLst>
  <p:sldSz cx="10333038" cy="820896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626" y="-30"/>
      </p:cViewPr>
      <p:guideLst>
        <p:guide orient="horz" pos="2585"/>
        <p:guide pos="3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0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0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0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0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E735DA50-7B5F-42D4-A90D-1BFF44A40CE0}" type="slidenum"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58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35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/>
    <p:bodyStyle/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/>
    <p:bodyStyle/>
    <p:otherStyle/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/>
    <p:bodyStyle/>
    <p:otherStyle/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/>
          <p:cNvPicPr/>
          <p:nvPr/>
        </p:nvPicPr>
        <p:blipFill>
          <a:blip r:embed="rId2"/>
          <a:srcRect l="16648" t="15141" r="24454" b="11329"/>
          <a:stretch/>
        </p:blipFill>
        <p:spPr>
          <a:xfrm>
            <a:off x="0" y="874440"/>
            <a:ext cx="10319760" cy="7333920"/>
          </a:xfrm>
          <a:prstGeom prst="rect">
            <a:avLst/>
          </a:prstGeom>
          <a:ln w="0">
            <a:noFill/>
          </a:ln>
        </p:spPr>
      </p:pic>
      <p:sp>
        <p:nvSpPr>
          <p:cNvPr id="105" name="CustomShape 46"/>
          <p:cNvSpPr/>
          <p:nvPr/>
        </p:nvSpPr>
        <p:spPr>
          <a:xfrm>
            <a:off x="0" y="-10080"/>
            <a:ext cx="10325160" cy="883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26640" rIns="53280" bIns="26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ИНФОРМАЦИОННЫЕ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МАТЕРИАЛЫ ПО ОСАДКАМ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НА ТЕРРИТОРИИ ЯРОСЛАВСКОЙ ОБЛАСТИ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(РИСК НАРУШЕНИЯ ЭЛЕКТРОСНАБЖЕНИЯ НА 22-23.02.2026)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06" name="Group 13"/>
          <p:cNvGrpSpPr/>
          <p:nvPr/>
        </p:nvGrpSpPr>
        <p:grpSpPr>
          <a:xfrm>
            <a:off x="7735320" y="3705120"/>
            <a:ext cx="2805120" cy="3802680"/>
            <a:chOff x="7735320" y="3705120"/>
            <a:chExt cx="2805120" cy="3802680"/>
          </a:xfrm>
        </p:grpSpPr>
        <p:grpSp>
          <p:nvGrpSpPr>
            <p:cNvPr id="107" name="Group 14"/>
            <p:cNvGrpSpPr/>
            <p:nvPr/>
          </p:nvGrpSpPr>
          <p:grpSpPr>
            <a:xfrm>
              <a:off x="7735320" y="3705120"/>
              <a:ext cx="2805120" cy="3802680"/>
              <a:chOff x="7735320" y="3705120"/>
              <a:chExt cx="2805120" cy="3802680"/>
            </a:xfrm>
          </p:grpSpPr>
          <p:sp>
            <p:nvSpPr>
              <p:cNvPr id="108" name="CustomShape 47"/>
              <p:cNvSpPr/>
              <p:nvPr/>
            </p:nvSpPr>
            <p:spPr>
              <a:xfrm>
                <a:off x="7940520" y="6586200"/>
                <a:ext cx="1516320" cy="162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109" name="Group 15"/>
              <p:cNvGrpSpPr/>
              <p:nvPr/>
            </p:nvGrpSpPr>
            <p:grpSpPr>
              <a:xfrm>
                <a:off x="7735320" y="3705120"/>
                <a:ext cx="2805120" cy="3802680"/>
                <a:chOff x="7735320" y="3705120"/>
                <a:chExt cx="2805120" cy="3802680"/>
              </a:xfrm>
            </p:grpSpPr>
            <p:grpSp>
              <p:nvGrpSpPr>
                <p:cNvPr id="110" name="Group 18"/>
                <p:cNvGrpSpPr/>
                <p:nvPr/>
              </p:nvGrpSpPr>
              <p:grpSpPr>
                <a:xfrm>
                  <a:off x="7735320" y="3705120"/>
                  <a:ext cx="2805120" cy="3802680"/>
                  <a:chOff x="7735320" y="3705120"/>
                  <a:chExt cx="2805120" cy="3802680"/>
                </a:xfrm>
              </p:grpSpPr>
              <p:sp>
                <p:nvSpPr>
                  <p:cNvPr id="111" name="CustomShape 48"/>
                  <p:cNvSpPr/>
                  <p:nvPr/>
                </p:nvSpPr>
                <p:spPr>
                  <a:xfrm>
                    <a:off x="7735320" y="3757680"/>
                    <a:ext cx="2559240" cy="3650760"/>
                  </a:xfrm>
                  <a:prstGeom prst="rect">
                    <a:avLst/>
                  </a:prstGeom>
                  <a:solidFill>
                    <a:schemeClr val="lt1"/>
                  </a:solidFill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12" name="CustomShape 49"/>
                  <p:cNvSpPr/>
                  <p:nvPr/>
                </p:nvSpPr>
                <p:spPr>
                  <a:xfrm>
                    <a:off x="8286840" y="6238440"/>
                    <a:ext cx="20581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прогноз нарушения ЛЭП (УГМС) 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3" name="CustomShape 50"/>
                  <p:cNvSpPr/>
                  <p:nvPr/>
                </p:nvSpPr>
                <p:spPr>
                  <a:xfrm>
                    <a:off x="8379720" y="3705120"/>
                    <a:ext cx="17971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1" i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4" name="CustomShape 51"/>
                  <p:cNvSpPr/>
                  <p:nvPr/>
                </p:nvSpPr>
                <p:spPr>
                  <a:xfrm>
                    <a:off x="8250120" y="6718320"/>
                    <a:ext cx="1801080" cy="20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15" name="CustomShape 52"/>
                  <p:cNvSpPr/>
                  <p:nvPr/>
                </p:nvSpPr>
                <p:spPr>
                  <a:xfrm>
                    <a:off x="7887240" y="7205040"/>
                    <a:ext cx="633960" cy="302760"/>
                  </a:xfrm>
                  <a:prstGeom prst="rect">
                    <a:avLst/>
                  </a:prstGeom>
                  <a:solidFill>
                    <a:schemeClr val="lt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7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Ярославль</a:t>
                    </a:r>
                    <a:endParaRPr lang="ru-RU" sz="7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6" name="CustomShape 53"/>
                  <p:cNvSpPr/>
                  <p:nvPr/>
                </p:nvSpPr>
                <p:spPr>
                  <a:xfrm>
                    <a:off x="7935120" y="6293160"/>
                    <a:ext cx="328320" cy="201960"/>
                  </a:xfrm>
                  <a:custGeom>
                    <a:avLst/>
                    <a:gdLst>
                      <a:gd name="textAreaLeft" fmla="*/ 0 w 328320"/>
                      <a:gd name="textAreaRight" fmla="*/ 360000 w 328320"/>
                      <a:gd name="textAreaTop" fmla="*/ 0 h 201960"/>
                      <a:gd name="textAreaBottom" fmla="*/ 233640 h 201960"/>
                    </a:gdLst>
                    <a:ahLst/>
                    <a:cxn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 w="25560">
                    <a:solidFill>
                      <a:srgbClr val="FF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17" name="CustomShape 54"/>
                  <p:cNvSpPr/>
                  <p:nvPr/>
                </p:nvSpPr>
                <p:spPr>
                  <a:xfrm>
                    <a:off x="7830360" y="6571440"/>
                    <a:ext cx="560160" cy="122040"/>
                  </a:xfrm>
                  <a:prstGeom prst="rect">
                    <a:avLst/>
                  </a:prstGeom>
                  <a:solidFill>
                    <a:srgbClr val="FFFF00"/>
                  </a:solidFill>
                  <a:ln w="2556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321/17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8" name="CustomShape 55"/>
                  <p:cNvSpPr/>
                  <p:nvPr/>
                </p:nvSpPr>
                <p:spPr>
                  <a:xfrm>
                    <a:off x="8406720" y="7163640"/>
                    <a:ext cx="20545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9" name="CustomShape 56"/>
                  <p:cNvSpPr/>
                  <p:nvPr/>
                </p:nvSpPr>
                <p:spPr>
                  <a:xfrm>
                    <a:off x="8411040" y="4823280"/>
                    <a:ext cx="21294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линии электропередач 110 кВт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20" name="CustomShape 57"/>
                  <p:cNvSpPr/>
                  <p:nvPr/>
                </p:nvSpPr>
                <p:spPr>
                  <a:xfrm>
                    <a:off x="8362800" y="6549840"/>
                    <a:ext cx="213228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21" name="CustomShape 58"/>
                  <p:cNvSpPr/>
                  <p:nvPr/>
                </p:nvSpPr>
                <p:spPr>
                  <a:xfrm>
                    <a:off x="8612280" y="4097160"/>
                    <a:ext cx="69624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осадки, мм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22" name="CustomShape 59"/>
                <p:cNvSpPr/>
                <p:nvPr/>
              </p:nvSpPr>
              <p:spPr>
                <a:xfrm>
                  <a:off x="8002800" y="7022160"/>
                  <a:ext cx="219960" cy="11628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560">
                  <a:solidFill>
                    <a:srgbClr val="000000"/>
                  </a:solidFill>
                  <a:miter/>
                </a:ln>
                <a:effectLst>
                  <a:outerShdw blurRad="50760" dist="37674" dir="27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60%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3" name="CustomShape 60"/>
                <p:cNvSpPr/>
                <p:nvPr/>
              </p:nvSpPr>
              <p:spPr>
                <a:xfrm>
                  <a:off x="8423640" y="6978960"/>
                  <a:ext cx="186588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 - износ электроэнергетических систем 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4" name="CustomShape 61"/>
                <p:cNvSpPr/>
                <p:nvPr/>
              </p:nvSpPr>
              <p:spPr>
                <a:xfrm>
                  <a:off x="7830360" y="6831720"/>
                  <a:ext cx="570600" cy="96840"/>
                </a:xfrm>
                <a:prstGeom prst="rect">
                  <a:avLst/>
                </a:prstGeom>
                <a:solidFill>
                  <a:srgbClr val="92D050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Calibri"/>
                      <a:ea typeface="DejaVu Sans"/>
                    </a:rPr>
                    <a:t>19/330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5" name="CustomShape 62"/>
                <p:cNvSpPr/>
                <p:nvPr/>
              </p:nvSpPr>
              <p:spPr>
                <a:xfrm>
                  <a:off x="8377920" y="6773040"/>
                  <a:ext cx="149436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1200" rIns="127800" bIns="612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- кол-во домов /населения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26" name="CustomShape 63"/>
              <p:cNvSpPr/>
              <p:nvPr/>
            </p:nvSpPr>
            <p:spPr>
              <a:xfrm>
                <a:off x="8307360" y="5565600"/>
                <a:ext cx="15649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7" name="CustomShape 64"/>
              <p:cNvSpPr/>
              <p:nvPr/>
            </p:nvSpPr>
            <p:spPr>
              <a:xfrm>
                <a:off x="7900560" y="5597280"/>
                <a:ext cx="36576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17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8" name="CustomShape 65"/>
              <p:cNvSpPr/>
              <p:nvPr/>
            </p:nvSpPr>
            <p:spPr>
              <a:xfrm>
                <a:off x="7912800" y="5897160"/>
                <a:ext cx="35352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7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9" name="CustomShape 66"/>
              <p:cNvSpPr/>
              <p:nvPr/>
            </p:nvSpPr>
            <p:spPr>
              <a:xfrm>
                <a:off x="8349480" y="5883840"/>
                <a:ext cx="137736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pic>
          <p:nvPicPr>
            <p:cNvPr id="130" name="Рисунок 2_ 4"/>
            <p:cNvPicPr/>
            <p:nvPr/>
          </p:nvPicPr>
          <p:blipFill>
            <a:blip r:embed="rId3"/>
            <a:stretch/>
          </p:blipFill>
          <p:spPr>
            <a:xfrm>
              <a:off x="7887240" y="4388760"/>
              <a:ext cx="572400" cy="1162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1" name="Рисунок 4_ 4"/>
            <p:cNvPicPr/>
            <p:nvPr/>
          </p:nvPicPr>
          <p:blipFill>
            <a:blip r:embed="rId4"/>
            <a:stretch/>
          </p:blipFill>
          <p:spPr>
            <a:xfrm>
              <a:off x="7885080" y="3933720"/>
              <a:ext cx="2150640" cy="171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2" name="CustomShape 68"/>
          <p:cNvSpPr/>
          <p:nvPr/>
        </p:nvSpPr>
        <p:spPr>
          <a:xfrm>
            <a:off x="8516880" y="7534800"/>
            <a:ext cx="1764000" cy="638280"/>
          </a:xfrm>
          <a:prstGeom prst="rect">
            <a:avLst/>
          </a:prstGeom>
          <a:solidFill>
            <a:schemeClr val="lt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13:00 22.02.2026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 О.А. Жилова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6372360" y="1094040"/>
            <a:ext cx="751320" cy="1308600"/>
          </a:xfrm>
          <a:custGeom>
            <a:avLst/>
            <a:gdLst>
              <a:gd name="textAreaLeft" fmla="*/ 0 w 751320"/>
              <a:gd name="textAreaRight" fmla="*/ 780480 w 751320"/>
              <a:gd name="textAreaTop" fmla="*/ 0 h 1308600"/>
              <a:gd name="textAreaBottom" fmla="*/ 1337760 h 1308600"/>
            </a:gdLst>
            <a:ahLst/>
            <a:cxnLst/>
            <a:rect l="textAreaLeft" t="textAreaTop" r="textAreaRight" b="textAreaBottom"/>
            <a:pathLst>
              <a:path w="700601" h="832169">
                <a:moveTo>
                  <a:pt x="424308" y="618371"/>
                </a:moveTo>
                <a:lnTo>
                  <a:pt x="355234" y="815723"/>
                </a:lnTo>
                <a:lnTo>
                  <a:pt x="335499" y="786120"/>
                </a:lnTo>
                <a:lnTo>
                  <a:pt x="302607" y="832169"/>
                </a:lnTo>
                <a:lnTo>
                  <a:pt x="269715" y="795988"/>
                </a:lnTo>
                <a:lnTo>
                  <a:pt x="223666" y="812434"/>
                </a:lnTo>
                <a:lnTo>
                  <a:pt x="138147" y="812434"/>
                </a:lnTo>
                <a:lnTo>
                  <a:pt x="118411" y="769674"/>
                </a:lnTo>
                <a:lnTo>
                  <a:pt x="49338" y="763096"/>
                </a:lnTo>
                <a:lnTo>
                  <a:pt x="16446" y="720336"/>
                </a:lnTo>
                <a:lnTo>
                  <a:pt x="19735" y="647974"/>
                </a:lnTo>
                <a:lnTo>
                  <a:pt x="75652" y="680866"/>
                </a:lnTo>
                <a:lnTo>
                  <a:pt x="115122" y="641395"/>
                </a:lnTo>
                <a:lnTo>
                  <a:pt x="72362" y="585479"/>
                </a:lnTo>
                <a:lnTo>
                  <a:pt x="16446" y="585479"/>
                </a:lnTo>
                <a:lnTo>
                  <a:pt x="0" y="549297"/>
                </a:lnTo>
                <a:lnTo>
                  <a:pt x="32892" y="476935"/>
                </a:lnTo>
                <a:lnTo>
                  <a:pt x="121701" y="476935"/>
                </a:lnTo>
                <a:lnTo>
                  <a:pt x="144725" y="526273"/>
                </a:lnTo>
                <a:lnTo>
                  <a:pt x="184196" y="526273"/>
                </a:lnTo>
                <a:lnTo>
                  <a:pt x="177617" y="453910"/>
                </a:lnTo>
                <a:lnTo>
                  <a:pt x="220377" y="417729"/>
                </a:lnTo>
                <a:lnTo>
                  <a:pt x="240112" y="348656"/>
                </a:lnTo>
                <a:lnTo>
                  <a:pt x="226955" y="236823"/>
                </a:lnTo>
                <a:lnTo>
                  <a:pt x="246690" y="184195"/>
                </a:lnTo>
                <a:lnTo>
                  <a:pt x="319053" y="190774"/>
                </a:lnTo>
                <a:lnTo>
                  <a:pt x="401283" y="26313"/>
                </a:lnTo>
                <a:lnTo>
                  <a:pt x="427597" y="16446"/>
                </a:lnTo>
                <a:lnTo>
                  <a:pt x="486803" y="59205"/>
                </a:lnTo>
                <a:lnTo>
                  <a:pt x="513116" y="62495"/>
                </a:lnTo>
                <a:lnTo>
                  <a:pt x="542719" y="16446"/>
                </a:lnTo>
                <a:lnTo>
                  <a:pt x="588768" y="23024"/>
                </a:lnTo>
                <a:lnTo>
                  <a:pt x="618371" y="0"/>
                </a:lnTo>
                <a:lnTo>
                  <a:pt x="628239" y="65784"/>
                </a:lnTo>
                <a:lnTo>
                  <a:pt x="664420" y="88808"/>
                </a:lnTo>
                <a:lnTo>
                  <a:pt x="700601" y="108543"/>
                </a:lnTo>
                <a:lnTo>
                  <a:pt x="661131" y="174328"/>
                </a:lnTo>
                <a:lnTo>
                  <a:pt x="572322" y="197352"/>
                </a:lnTo>
                <a:lnTo>
                  <a:pt x="562455" y="246690"/>
                </a:lnTo>
                <a:lnTo>
                  <a:pt x="588768" y="276293"/>
                </a:lnTo>
                <a:lnTo>
                  <a:pt x="555876" y="315764"/>
                </a:lnTo>
                <a:lnTo>
                  <a:pt x="592057" y="338788"/>
                </a:lnTo>
                <a:lnTo>
                  <a:pt x="559165" y="368391"/>
                </a:lnTo>
                <a:lnTo>
                  <a:pt x="578901" y="407861"/>
                </a:lnTo>
                <a:lnTo>
                  <a:pt x="552587" y="447332"/>
                </a:lnTo>
                <a:lnTo>
                  <a:pt x="575611" y="522984"/>
                </a:lnTo>
                <a:lnTo>
                  <a:pt x="546008" y="572322"/>
                </a:lnTo>
                <a:lnTo>
                  <a:pt x="513116" y="542719"/>
                </a:lnTo>
                <a:lnTo>
                  <a:pt x="516406" y="582189"/>
                </a:lnTo>
                <a:lnTo>
                  <a:pt x="483514" y="595346"/>
                </a:lnTo>
                <a:lnTo>
                  <a:pt x="424308" y="61837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34" name="CustomShape 1"/>
          <p:cNvSpPr/>
          <p:nvPr/>
        </p:nvSpPr>
        <p:spPr>
          <a:xfrm>
            <a:off x="5296320" y="1108800"/>
            <a:ext cx="752760" cy="1310040"/>
          </a:xfrm>
          <a:custGeom>
            <a:avLst/>
            <a:gdLst>
              <a:gd name="textAreaLeft" fmla="*/ 0 w 752760"/>
              <a:gd name="textAreaRight" fmla="*/ 780480 w 752760"/>
              <a:gd name="textAreaTop" fmla="*/ 0 h 1310040"/>
              <a:gd name="textAreaBottom" fmla="*/ 1337760 h 1310040"/>
            </a:gdLst>
            <a:ahLst/>
            <a:cxnLst/>
            <a:rect l="textAreaLeft" t="textAreaTop" r="textAreaRight" b="textAreaBottom"/>
            <a:pathLst>
              <a:path w="700601" h="832169">
                <a:moveTo>
                  <a:pt x="424308" y="618371"/>
                </a:moveTo>
                <a:lnTo>
                  <a:pt x="355234" y="815723"/>
                </a:lnTo>
                <a:lnTo>
                  <a:pt x="335499" y="786120"/>
                </a:lnTo>
                <a:lnTo>
                  <a:pt x="302607" y="832169"/>
                </a:lnTo>
                <a:lnTo>
                  <a:pt x="269715" y="795988"/>
                </a:lnTo>
                <a:lnTo>
                  <a:pt x="223666" y="812434"/>
                </a:lnTo>
                <a:lnTo>
                  <a:pt x="138147" y="812434"/>
                </a:lnTo>
                <a:lnTo>
                  <a:pt x="118411" y="769674"/>
                </a:lnTo>
                <a:lnTo>
                  <a:pt x="49338" y="763096"/>
                </a:lnTo>
                <a:lnTo>
                  <a:pt x="16446" y="720336"/>
                </a:lnTo>
                <a:lnTo>
                  <a:pt x="19735" y="647974"/>
                </a:lnTo>
                <a:lnTo>
                  <a:pt x="75652" y="680866"/>
                </a:lnTo>
                <a:lnTo>
                  <a:pt x="115122" y="641395"/>
                </a:lnTo>
                <a:lnTo>
                  <a:pt x="72362" y="585479"/>
                </a:lnTo>
                <a:lnTo>
                  <a:pt x="16446" y="585479"/>
                </a:lnTo>
                <a:lnTo>
                  <a:pt x="0" y="549297"/>
                </a:lnTo>
                <a:lnTo>
                  <a:pt x="32892" y="476935"/>
                </a:lnTo>
                <a:lnTo>
                  <a:pt x="121701" y="476935"/>
                </a:lnTo>
                <a:lnTo>
                  <a:pt x="144725" y="526273"/>
                </a:lnTo>
                <a:lnTo>
                  <a:pt x="184196" y="526273"/>
                </a:lnTo>
                <a:lnTo>
                  <a:pt x="177617" y="453910"/>
                </a:lnTo>
                <a:lnTo>
                  <a:pt x="220377" y="417729"/>
                </a:lnTo>
                <a:lnTo>
                  <a:pt x="240112" y="348656"/>
                </a:lnTo>
                <a:lnTo>
                  <a:pt x="226955" y="236823"/>
                </a:lnTo>
                <a:lnTo>
                  <a:pt x="246690" y="184195"/>
                </a:lnTo>
                <a:lnTo>
                  <a:pt x="319053" y="190774"/>
                </a:lnTo>
                <a:lnTo>
                  <a:pt x="401283" y="26313"/>
                </a:lnTo>
                <a:lnTo>
                  <a:pt x="427597" y="16446"/>
                </a:lnTo>
                <a:lnTo>
                  <a:pt x="486803" y="59205"/>
                </a:lnTo>
                <a:lnTo>
                  <a:pt x="513116" y="62495"/>
                </a:lnTo>
                <a:lnTo>
                  <a:pt x="542719" y="16446"/>
                </a:lnTo>
                <a:lnTo>
                  <a:pt x="588768" y="23024"/>
                </a:lnTo>
                <a:lnTo>
                  <a:pt x="618371" y="0"/>
                </a:lnTo>
                <a:lnTo>
                  <a:pt x="628239" y="65784"/>
                </a:lnTo>
                <a:lnTo>
                  <a:pt x="664420" y="88808"/>
                </a:lnTo>
                <a:lnTo>
                  <a:pt x="700601" y="108543"/>
                </a:lnTo>
                <a:lnTo>
                  <a:pt x="661131" y="174328"/>
                </a:lnTo>
                <a:lnTo>
                  <a:pt x="572322" y="197352"/>
                </a:lnTo>
                <a:lnTo>
                  <a:pt x="562455" y="246690"/>
                </a:lnTo>
                <a:lnTo>
                  <a:pt x="588768" y="276293"/>
                </a:lnTo>
                <a:lnTo>
                  <a:pt x="555876" y="315764"/>
                </a:lnTo>
                <a:lnTo>
                  <a:pt x="592057" y="338788"/>
                </a:lnTo>
                <a:lnTo>
                  <a:pt x="559165" y="368391"/>
                </a:lnTo>
                <a:lnTo>
                  <a:pt x="578901" y="407861"/>
                </a:lnTo>
                <a:lnTo>
                  <a:pt x="552587" y="447332"/>
                </a:lnTo>
                <a:lnTo>
                  <a:pt x="575611" y="522984"/>
                </a:lnTo>
                <a:lnTo>
                  <a:pt x="546008" y="572322"/>
                </a:lnTo>
                <a:lnTo>
                  <a:pt x="513116" y="542719"/>
                </a:lnTo>
                <a:lnTo>
                  <a:pt x="516406" y="582189"/>
                </a:lnTo>
                <a:lnTo>
                  <a:pt x="483514" y="595346"/>
                </a:lnTo>
                <a:lnTo>
                  <a:pt x="424308" y="61837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6745320" y="1582200"/>
            <a:ext cx="897120" cy="891720"/>
          </a:xfrm>
          <a:custGeom>
            <a:avLst/>
            <a:gdLst>
              <a:gd name="textAreaLeft" fmla="*/ 0 w 897120"/>
              <a:gd name="textAreaRight" fmla="*/ 924840 w 897120"/>
              <a:gd name="textAreaTop" fmla="*/ 0 h 891720"/>
              <a:gd name="textAreaBottom" fmla="*/ 919440 h 89172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6747480" y="1596240"/>
            <a:ext cx="897120" cy="891720"/>
          </a:xfrm>
          <a:custGeom>
            <a:avLst/>
            <a:gdLst>
              <a:gd name="textAreaLeft" fmla="*/ 0 w 897120"/>
              <a:gd name="textAreaRight" fmla="*/ 924840 w 897120"/>
              <a:gd name="textAreaTop" fmla="*/ 0 h 891720"/>
              <a:gd name="textAreaBottom" fmla="*/ 919440 h 89172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3442680" y="6431400"/>
            <a:ext cx="1401120" cy="36468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Переславль-Залесский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CustomShape 6"/>
          <p:cNvSpPr/>
          <p:nvPr/>
        </p:nvSpPr>
        <p:spPr>
          <a:xfrm>
            <a:off x="3620520" y="668628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3962520" y="668628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CustomShape 8"/>
          <p:cNvSpPr/>
          <p:nvPr/>
        </p:nvSpPr>
        <p:spPr>
          <a:xfrm>
            <a:off x="4948200" y="5901120"/>
            <a:ext cx="9802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Ростовский  р-н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CustomShape 9"/>
          <p:cNvSpPr/>
          <p:nvPr/>
        </p:nvSpPr>
        <p:spPr>
          <a:xfrm>
            <a:off x="4912200" y="6067080"/>
            <a:ext cx="398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2" name="CustomShape 10"/>
          <p:cNvSpPr/>
          <p:nvPr/>
        </p:nvSpPr>
        <p:spPr>
          <a:xfrm>
            <a:off x="5218920" y="6067080"/>
            <a:ext cx="5288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CustomShape 11"/>
          <p:cNvSpPr/>
          <p:nvPr/>
        </p:nvSpPr>
        <p:spPr>
          <a:xfrm>
            <a:off x="3680640" y="691092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500/167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CustomShape 12"/>
          <p:cNvSpPr/>
          <p:nvPr/>
        </p:nvSpPr>
        <p:spPr>
          <a:xfrm>
            <a:off x="4991040" y="6297480"/>
            <a:ext cx="780480" cy="232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2145/840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CustomShape 13"/>
          <p:cNvSpPr/>
          <p:nvPr/>
        </p:nvSpPr>
        <p:spPr>
          <a:xfrm>
            <a:off x="4414680" y="691092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CustomShape 14"/>
          <p:cNvSpPr/>
          <p:nvPr/>
        </p:nvSpPr>
        <p:spPr>
          <a:xfrm>
            <a:off x="5791320" y="629748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CustomShape 15"/>
          <p:cNvSpPr/>
          <p:nvPr/>
        </p:nvSpPr>
        <p:spPr>
          <a:xfrm>
            <a:off x="4991040" y="6554520"/>
            <a:ext cx="1026360" cy="151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5960" rIns="168120" bIns="759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14674/59049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CustomShape 16"/>
          <p:cNvSpPr/>
          <p:nvPr/>
        </p:nvSpPr>
        <p:spPr>
          <a:xfrm>
            <a:off x="3840840" y="520956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Борисоглебский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CustomShape 17"/>
          <p:cNvSpPr/>
          <p:nvPr/>
        </p:nvSpPr>
        <p:spPr>
          <a:xfrm>
            <a:off x="4018680" y="535644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0" name="CustomShape 18"/>
          <p:cNvSpPr/>
          <p:nvPr/>
        </p:nvSpPr>
        <p:spPr>
          <a:xfrm>
            <a:off x="4360680" y="535644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CustomShape 19"/>
          <p:cNvSpPr/>
          <p:nvPr/>
        </p:nvSpPr>
        <p:spPr>
          <a:xfrm>
            <a:off x="4078800" y="558108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668/346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CustomShape 20"/>
          <p:cNvSpPr/>
          <p:nvPr/>
        </p:nvSpPr>
        <p:spPr>
          <a:xfrm>
            <a:off x="4812840" y="558108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CustomShape 21"/>
          <p:cNvSpPr/>
          <p:nvPr/>
        </p:nvSpPr>
        <p:spPr>
          <a:xfrm>
            <a:off x="4078800" y="579780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6252/11377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CustomShape 22"/>
          <p:cNvSpPr/>
          <p:nvPr/>
        </p:nvSpPr>
        <p:spPr>
          <a:xfrm>
            <a:off x="2583000" y="495972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Угличский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CustomShape 23"/>
          <p:cNvSpPr/>
          <p:nvPr/>
        </p:nvSpPr>
        <p:spPr>
          <a:xfrm>
            <a:off x="2760840" y="510660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6" name="CustomShape 24"/>
          <p:cNvSpPr/>
          <p:nvPr/>
        </p:nvSpPr>
        <p:spPr>
          <a:xfrm>
            <a:off x="3102840" y="510660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CustomShape 25"/>
          <p:cNvSpPr/>
          <p:nvPr/>
        </p:nvSpPr>
        <p:spPr>
          <a:xfrm>
            <a:off x="2820960" y="533124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891/510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CustomShape 26"/>
          <p:cNvSpPr/>
          <p:nvPr/>
        </p:nvSpPr>
        <p:spPr>
          <a:xfrm>
            <a:off x="3555000" y="533124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CustomShape 27"/>
          <p:cNvSpPr/>
          <p:nvPr/>
        </p:nvSpPr>
        <p:spPr>
          <a:xfrm>
            <a:off x="2820960" y="554796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12871/46639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CustomShape 28"/>
          <p:cNvSpPr/>
          <p:nvPr/>
        </p:nvSpPr>
        <p:spPr>
          <a:xfrm>
            <a:off x="5857560" y="5219640"/>
            <a:ext cx="11487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Гаврилов-Ямский 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CustomShape 29"/>
          <p:cNvSpPr/>
          <p:nvPr/>
        </p:nvSpPr>
        <p:spPr>
          <a:xfrm>
            <a:off x="5821560" y="5385600"/>
            <a:ext cx="398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2" name="CustomShape 30"/>
          <p:cNvSpPr/>
          <p:nvPr/>
        </p:nvSpPr>
        <p:spPr>
          <a:xfrm>
            <a:off x="6128280" y="5385600"/>
            <a:ext cx="4759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CustomShape 31"/>
          <p:cNvSpPr/>
          <p:nvPr/>
        </p:nvSpPr>
        <p:spPr>
          <a:xfrm>
            <a:off x="5900400" y="5616000"/>
            <a:ext cx="703800" cy="232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491/735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CustomShape 32"/>
          <p:cNvSpPr/>
          <p:nvPr/>
        </p:nvSpPr>
        <p:spPr>
          <a:xfrm>
            <a:off x="6628680" y="561600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67%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CustomShape 33"/>
          <p:cNvSpPr/>
          <p:nvPr/>
        </p:nvSpPr>
        <p:spPr>
          <a:xfrm>
            <a:off x="5900400" y="5873040"/>
            <a:ext cx="880920" cy="2664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9679/24730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CustomShape 34"/>
          <p:cNvSpPr/>
          <p:nvPr/>
        </p:nvSpPr>
        <p:spPr>
          <a:xfrm>
            <a:off x="4905720" y="4430160"/>
            <a:ext cx="11487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Ярославский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CustomShape 35"/>
          <p:cNvSpPr/>
          <p:nvPr/>
        </p:nvSpPr>
        <p:spPr>
          <a:xfrm>
            <a:off x="5212440" y="4560120"/>
            <a:ext cx="5353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CustomShape 36"/>
          <p:cNvSpPr/>
          <p:nvPr/>
        </p:nvSpPr>
        <p:spPr>
          <a:xfrm>
            <a:off x="4868640" y="4790520"/>
            <a:ext cx="819720" cy="232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2500/1233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CustomShape 37"/>
          <p:cNvSpPr/>
          <p:nvPr/>
        </p:nvSpPr>
        <p:spPr>
          <a:xfrm>
            <a:off x="5712840" y="479052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CustomShape 38"/>
          <p:cNvSpPr/>
          <p:nvPr/>
        </p:nvSpPr>
        <p:spPr>
          <a:xfrm>
            <a:off x="4876560" y="5047560"/>
            <a:ext cx="9417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23027/68336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CustomShape 39"/>
          <p:cNvSpPr/>
          <p:nvPr/>
        </p:nvSpPr>
        <p:spPr>
          <a:xfrm>
            <a:off x="5501880" y="3676680"/>
            <a:ext cx="11487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Ярославль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2" name="CustomShape 40"/>
          <p:cNvSpPr/>
          <p:nvPr/>
        </p:nvSpPr>
        <p:spPr>
          <a:xfrm>
            <a:off x="5772600" y="3842640"/>
            <a:ext cx="51516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CustomShape 41"/>
          <p:cNvSpPr/>
          <p:nvPr/>
        </p:nvSpPr>
        <p:spPr>
          <a:xfrm>
            <a:off x="5544720" y="4073040"/>
            <a:ext cx="851400" cy="2214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2500/1500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CustomShape 42"/>
          <p:cNvSpPr/>
          <p:nvPr/>
        </p:nvSpPr>
        <p:spPr>
          <a:xfrm>
            <a:off x="6417000" y="407304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CustomShape 43"/>
          <p:cNvSpPr/>
          <p:nvPr/>
        </p:nvSpPr>
        <p:spPr>
          <a:xfrm>
            <a:off x="5544720" y="4330080"/>
            <a:ext cx="1101600" cy="14436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2360" rIns="168120" bIns="723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19111/572626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CustomShape 44"/>
          <p:cNvSpPr/>
          <p:nvPr/>
        </p:nvSpPr>
        <p:spPr>
          <a:xfrm>
            <a:off x="4921560" y="4557600"/>
            <a:ext cx="398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7" name="CustomShape 45"/>
          <p:cNvSpPr/>
          <p:nvPr/>
        </p:nvSpPr>
        <p:spPr>
          <a:xfrm>
            <a:off x="5461560" y="3837600"/>
            <a:ext cx="398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8" name="CustomShape 69"/>
          <p:cNvSpPr/>
          <p:nvPr/>
        </p:nvSpPr>
        <p:spPr>
          <a:xfrm>
            <a:off x="6221160" y="445788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Некрасовский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CustomShape 70"/>
          <p:cNvSpPr/>
          <p:nvPr/>
        </p:nvSpPr>
        <p:spPr>
          <a:xfrm>
            <a:off x="6399000" y="460476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0" name="CustomShape 71"/>
          <p:cNvSpPr/>
          <p:nvPr/>
        </p:nvSpPr>
        <p:spPr>
          <a:xfrm>
            <a:off x="6741000" y="460476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CustomShape 72"/>
          <p:cNvSpPr/>
          <p:nvPr/>
        </p:nvSpPr>
        <p:spPr>
          <a:xfrm>
            <a:off x="6376320" y="4829400"/>
            <a:ext cx="7923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1666/655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2" name="CustomShape 73"/>
          <p:cNvSpPr/>
          <p:nvPr/>
        </p:nvSpPr>
        <p:spPr>
          <a:xfrm>
            <a:off x="7193160" y="482940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CustomShape 74"/>
          <p:cNvSpPr/>
          <p:nvPr/>
        </p:nvSpPr>
        <p:spPr>
          <a:xfrm>
            <a:off x="6459120" y="504612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12483/19863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CustomShape 75"/>
          <p:cNvSpPr/>
          <p:nvPr/>
        </p:nvSpPr>
        <p:spPr>
          <a:xfrm>
            <a:off x="3593160" y="420588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Большесельский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CustomShape 76"/>
          <p:cNvSpPr/>
          <p:nvPr/>
        </p:nvSpPr>
        <p:spPr>
          <a:xfrm>
            <a:off x="3771000" y="435276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6" name="CustomShape 77"/>
          <p:cNvSpPr/>
          <p:nvPr/>
        </p:nvSpPr>
        <p:spPr>
          <a:xfrm>
            <a:off x="4113000" y="435276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CustomShape 78"/>
          <p:cNvSpPr/>
          <p:nvPr/>
        </p:nvSpPr>
        <p:spPr>
          <a:xfrm>
            <a:off x="3771000" y="4577400"/>
            <a:ext cx="77220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1159/321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CustomShape 79"/>
          <p:cNvSpPr/>
          <p:nvPr/>
        </p:nvSpPr>
        <p:spPr>
          <a:xfrm>
            <a:off x="4565160" y="457740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CustomShape 80"/>
          <p:cNvSpPr/>
          <p:nvPr/>
        </p:nvSpPr>
        <p:spPr>
          <a:xfrm>
            <a:off x="3831120" y="479412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5325/9415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CustomShape 81"/>
          <p:cNvSpPr/>
          <p:nvPr/>
        </p:nvSpPr>
        <p:spPr>
          <a:xfrm>
            <a:off x="2511000" y="413388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Мышкинский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CustomShape 82"/>
          <p:cNvSpPr/>
          <p:nvPr/>
        </p:nvSpPr>
        <p:spPr>
          <a:xfrm>
            <a:off x="2688840" y="428076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2" name="CustomShape 83"/>
          <p:cNvSpPr/>
          <p:nvPr/>
        </p:nvSpPr>
        <p:spPr>
          <a:xfrm>
            <a:off x="3030840" y="428076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CustomShape 84"/>
          <p:cNvSpPr/>
          <p:nvPr/>
        </p:nvSpPr>
        <p:spPr>
          <a:xfrm>
            <a:off x="2748960" y="450540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748/253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4" name="CustomShape 85"/>
          <p:cNvSpPr/>
          <p:nvPr/>
        </p:nvSpPr>
        <p:spPr>
          <a:xfrm>
            <a:off x="2748960" y="472212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4738/9294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CustomShape 86"/>
          <p:cNvSpPr/>
          <p:nvPr/>
        </p:nvSpPr>
        <p:spPr>
          <a:xfrm>
            <a:off x="2331000" y="327204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Некоузский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CustomShape 87"/>
          <p:cNvSpPr/>
          <p:nvPr/>
        </p:nvSpPr>
        <p:spPr>
          <a:xfrm>
            <a:off x="2508840" y="341892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7" name="CustomShape 88"/>
          <p:cNvSpPr/>
          <p:nvPr/>
        </p:nvSpPr>
        <p:spPr>
          <a:xfrm>
            <a:off x="2850840" y="341892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CustomShape 89"/>
          <p:cNvSpPr/>
          <p:nvPr/>
        </p:nvSpPr>
        <p:spPr>
          <a:xfrm>
            <a:off x="2568960" y="3643560"/>
            <a:ext cx="8211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1123/328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CustomShape 90"/>
          <p:cNvSpPr/>
          <p:nvPr/>
        </p:nvSpPr>
        <p:spPr>
          <a:xfrm>
            <a:off x="2568960" y="386028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8101/11992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CustomShape 91"/>
          <p:cNvSpPr/>
          <p:nvPr/>
        </p:nvSpPr>
        <p:spPr>
          <a:xfrm>
            <a:off x="2331000" y="237420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Брейтовский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" name="CustomShape 92"/>
          <p:cNvSpPr/>
          <p:nvPr/>
        </p:nvSpPr>
        <p:spPr>
          <a:xfrm>
            <a:off x="2508840" y="252108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2" name="CustomShape 93"/>
          <p:cNvSpPr/>
          <p:nvPr/>
        </p:nvSpPr>
        <p:spPr>
          <a:xfrm>
            <a:off x="2850840" y="252108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CustomShape 94"/>
          <p:cNvSpPr/>
          <p:nvPr/>
        </p:nvSpPr>
        <p:spPr>
          <a:xfrm>
            <a:off x="2568960" y="274572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707/245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CustomShape 95"/>
          <p:cNvSpPr/>
          <p:nvPr/>
        </p:nvSpPr>
        <p:spPr>
          <a:xfrm>
            <a:off x="2568960" y="296244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4840/5546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CustomShape 96"/>
          <p:cNvSpPr/>
          <p:nvPr/>
        </p:nvSpPr>
        <p:spPr>
          <a:xfrm>
            <a:off x="3807000" y="154836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Пошехонский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CustomShape 97"/>
          <p:cNvSpPr/>
          <p:nvPr/>
        </p:nvSpPr>
        <p:spPr>
          <a:xfrm>
            <a:off x="3984840" y="169524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7" name="CustomShape 98"/>
          <p:cNvSpPr/>
          <p:nvPr/>
        </p:nvSpPr>
        <p:spPr>
          <a:xfrm>
            <a:off x="4326840" y="169524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CustomShape 99"/>
          <p:cNvSpPr/>
          <p:nvPr/>
        </p:nvSpPr>
        <p:spPr>
          <a:xfrm>
            <a:off x="3982680" y="1919880"/>
            <a:ext cx="77184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1370/461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CustomShape 100"/>
          <p:cNvSpPr/>
          <p:nvPr/>
        </p:nvSpPr>
        <p:spPr>
          <a:xfrm>
            <a:off x="4044960" y="213660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8040/10684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CustomShape 101"/>
          <p:cNvSpPr/>
          <p:nvPr/>
        </p:nvSpPr>
        <p:spPr>
          <a:xfrm>
            <a:off x="3411000" y="230652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Рыбинский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CustomShape 102"/>
          <p:cNvSpPr/>
          <p:nvPr/>
        </p:nvSpPr>
        <p:spPr>
          <a:xfrm>
            <a:off x="3588840" y="245340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2" name="CustomShape 103"/>
          <p:cNvSpPr/>
          <p:nvPr/>
        </p:nvSpPr>
        <p:spPr>
          <a:xfrm>
            <a:off x="3930840" y="245340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CustomShape 104"/>
          <p:cNvSpPr/>
          <p:nvPr/>
        </p:nvSpPr>
        <p:spPr>
          <a:xfrm>
            <a:off x="3648960" y="2678040"/>
            <a:ext cx="78012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2638/795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CustomShape 105"/>
          <p:cNvSpPr/>
          <p:nvPr/>
        </p:nvSpPr>
        <p:spPr>
          <a:xfrm>
            <a:off x="3648960" y="289476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14133/27052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5" name="CustomShape 106"/>
          <p:cNvSpPr/>
          <p:nvPr/>
        </p:nvSpPr>
        <p:spPr>
          <a:xfrm>
            <a:off x="3411000" y="320868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Рыбинск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6" name="CustomShape 107"/>
          <p:cNvSpPr/>
          <p:nvPr/>
        </p:nvSpPr>
        <p:spPr>
          <a:xfrm>
            <a:off x="3588840" y="335556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7" name="CustomShape 108"/>
          <p:cNvSpPr/>
          <p:nvPr/>
        </p:nvSpPr>
        <p:spPr>
          <a:xfrm>
            <a:off x="3930840" y="335556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8" name="CustomShape 109"/>
          <p:cNvSpPr/>
          <p:nvPr/>
        </p:nvSpPr>
        <p:spPr>
          <a:xfrm>
            <a:off x="3648960" y="358020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70/400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9" name="CustomShape 110"/>
          <p:cNvSpPr/>
          <p:nvPr/>
        </p:nvSpPr>
        <p:spPr>
          <a:xfrm>
            <a:off x="3572640" y="3796920"/>
            <a:ext cx="9900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8529/174830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CustomShape 111"/>
          <p:cNvSpPr/>
          <p:nvPr/>
        </p:nvSpPr>
        <p:spPr>
          <a:xfrm>
            <a:off x="4383000" y="321084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1" name="CustomShape 112"/>
          <p:cNvSpPr/>
          <p:nvPr/>
        </p:nvSpPr>
        <p:spPr>
          <a:xfrm>
            <a:off x="4560840" y="335772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2" name="CustomShape 113"/>
          <p:cNvSpPr/>
          <p:nvPr/>
        </p:nvSpPr>
        <p:spPr>
          <a:xfrm>
            <a:off x="4902840" y="335772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3" name="CustomShape 114"/>
          <p:cNvSpPr/>
          <p:nvPr/>
        </p:nvSpPr>
        <p:spPr>
          <a:xfrm>
            <a:off x="4620960" y="3582360"/>
            <a:ext cx="78012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CustomShape 115"/>
          <p:cNvSpPr/>
          <p:nvPr/>
        </p:nvSpPr>
        <p:spPr>
          <a:xfrm>
            <a:off x="4620960" y="379908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" name="CustomShape 116"/>
          <p:cNvSpPr/>
          <p:nvPr/>
        </p:nvSpPr>
        <p:spPr>
          <a:xfrm>
            <a:off x="5496840" y="286956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Даниловский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6" name="CustomShape 117"/>
          <p:cNvSpPr/>
          <p:nvPr/>
        </p:nvSpPr>
        <p:spPr>
          <a:xfrm>
            <a:off x="5674680" y="305244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7" name="CustomShape 118"/>
          <p:cNvSpPr/>
          <p:nvPr/>
        </p:nvSpPr>
        <p:spPr>
          <a:xfrm>
            <a:off x="6016680" y="305244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8" name="CustomShape 119"/>
          <p:cNvSpPr/>
          <p:nvPr/>
        </p:nvSpPr>
        <p:spPr>
          <a:xfrm>
            <a:off x="5663880" y="3277080"/>
            <a:ext cx="78048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1891/652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9" name="CustomShape 120"/>
          <p:cNvSpPr/>
          <p:nvPr/>
        </p:nvSpPr>
        <p:spPr>
          <a:xfrm>
            <a:off x="6468840" y="327708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0" name="CustomShape 121"/>
          <p:cNvSpPr/>
          <p:nvPr/>
        </p:nvSpPr>
        <p:spPr>
          <a:xfrm>
            <a:off x="5734800" y="349380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10814/20868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1" name="CustomShape 122"/>
          <p:cNvSpPr/>
          <p:nvPr/>
        </p:nvSpPr>
        <p:spPr>
          <a:xfrm>
            <a:off x="6756840" y="251460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2" name="CustomShape 123"/>
          <p:cNvSpPr/>
          <p:nvPr/>
        </p:nvSpPr>
        <p:spPr>
          <a:xfrm>
            <a:off x="7098840" y="251460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" name="CustomShape 124"/>
          <p:cNvSpPr/>
          <p:nvPr/>
        </p:nvSpPr>
        <p:spPr>
          <a:xfrm>
            <a:off x="6816960" y="273924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108/336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" name="CustomShape 125"/>
          <p:cNvSpPr/>
          <p:nvPr/>
        </p:nvSpPr>
        <p:spPr>
          <a:xfrm>
            <a:off x="6816960" y="295596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5349/10025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5" name="CustomShape 126"/>
          <p:cNvSpPr/>
          <p:nvPr/>
        </p:nvSpPr>
        <p:spPr>
          <a:xfrm>
            <a:off x="5177160" y="168588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Первомайский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6" name="CustomShape 127"/>
          <p:cNvSpPr/>
          <p:nvPr/>
        </p:nvSpPr>
        <p:spPr>
          <a:xfrm>
            <a:off x="5355000" y="194076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7" name="CustomShape 128"/>
          <p:cNvSpPr/>
          <p:nvPr/>
        </p:nvSpPr>
        <p:spPr>
          <a:xfrm>
            <a:off x="5697000" y="194076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8" name="CustomShape 129"/>
          <p:cNvSpPr/>
          <p:nvPr/>
        </p:nvSpPr>
        <p:spPr>
          <a:xfrm>
            <a:off x="5415120" y="216540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988/329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9" name="CustomShape 130"/>
          <p:cNvSpPr/>
          <p:nvPr/>
        </p:nvSpPr>
        <p:spPr>
          <a:xfrm>
            <a:off x="6149160" y="216540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0" name="CustomShape 131"/>
          <p:cNvSpPr/>
          <p:nvPr/>
        </p:nvSpPr>
        <p:spPr>
          <a:xfrm>
            <a:off x="5415120" y="238212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5258/8698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1" name="CustomShape 132"/>
          <p:cNvSpPr/>
          <p:nvPr/>
        </p:nvSpPr>
        <p:spPr>
          <a:xfrm>
            <a:off x="3248640" y="255024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2" name="CustomShape 133"/>
          <p:cNvSpPr/>
          <p:nvPr/>
        </p:nvSpPr>
        <p:spPr>
          <a:xfrm>
            <a:off x="3239280" y="347688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" name="CustomShape 134"/>
          <p:cNvSpPr/>
          <p:nvPr/>
        </p:nvSpPr>
        <p:spPr>
          <a:xfrm>
            <a:off x="3401640" y="434988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4" name="CustomShape 135"/>
          <p:cNvSpPr/>
          <p:nvPr/>
        </p:nvSpPr>
        <p:spPr>
          <a:xfrm>
            <a:off x="4283280" y="250488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5" name="CustomShape 136"/>
          <p:cNvSpPr/>
          <p:nvPr/>
        </p:nvSpPr>
        <p:spPr>
          <a:xfrm>
            <a:off x="4273920" y="339552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6" name="CustomShape 137"/>
          <p:cNvSpPr/>
          <p:nvPr/>
        </p:nvSpPr>
        <p:spPr>
          <a:xfrm>
            <a:off x="5272560" y="342216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7" name="CustomShape 138"/>
          <p:cNvSpPr/>
          <p:nvPr/>
        </p:nvSpPr>
        <p:spPr>
          <a:xfrm>
            <a:off x="4831200" y="193680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8" name="CustomShape 254"/>
          <p:cNvSpPr/>
          <p:nvPr/>
        </p:nvSpPr>
        <p:spPr>
          <a:xfrm>
            <a:off x="3515040" y="7096320"/>
            <a:ext cx="1040040" cy="1522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6320" rIns="168120" bIns="763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20854/55266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9" name="CustomShape 384"/>
          <p:cNvSpPr/>
          <p:nvPr/>
        </p:nvSpPr>
        <p:spPr>
          <a:xfrm>
            <a:off x="6599520" y="2393640"/>
            <a:ext cx="140760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Любимский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0" name="CustomShape 385"/>
          <p:cNvSpPr/>
          <p:nvPr/>
        </p:nvSpPr>
        <p:spPr>
          <a:xfrm>
            <a:off x="7571520" y="2765160"/>
            <a:ext cx="349200" cy="136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72%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Рисунок 250"/>
          <p:cNvPicPr/>
          <p:nvPr/>
        </p:nvPicPr>
        <p:blipFill>
          <a:blip r:embed="rId2"/>
          <a:srcRect l="15995" t="14754" r="22123" b="11073"/>
          <a:stretch/>
        </p:blipFill>
        <p:spPr>
          <a:xfrm>
            <a:off x="0" y="880560"/>
            <a:ext cx="10318320" cy="7327800"/>
          </a:xfrm>
          <a:prstGeom prst="rect">
            <a:avLst/>
          </a:prstGeom>
          <a:ln w="0">
            <a:noFill/>
          </a:ln>
        </p:spPr>
      </p:pic>
      <p:sp>
        <p:nvSpPr>
          <p:cNvPr id="252" name="CustomShape 1028"/>
          <p:cNvSpPr/>
          <p:nvPr/>
        </p:nvSpPr>
        <p:spPr>
          <a:xfrm>
            <a:off x="0" y="-10080"/>
            <a:ext cx="10308600" cy="8899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3280" tIns="26640" rIns="53280" bIns="26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ИНФОРМАЦИОННЫЕ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МАТЕРИАЛЫ ПО ПОРЫВАМ ВЕТРА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НА ТЕРРИТОРИИ ЯРОСЛАВСКОЙ ОБЛАСТИ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(РИСК НАРУШЕНИЯ ЭЛЕКТРОСНАБЖЕНИЯ НА 22-23.02.2026)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3" name="CustomShape 300"/>
          <p:cNvSpPr/>
          <p:nvPr/>
        </p:nvSpPr>
        <p:spPr>
          <a:xfrm>
            <a:off x="8523360" y="7534800"/>
            <a:ext cx="1770120" cy="638280"/>
          </a:xfrm>
          <a:prstGeom prst="rect">
            <a:avLst/>
          </a:prstGeom>
          <a:solidFill>
            <a:schemeClr val="bg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13:00 22.02.2026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 О.А. Жилова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CustomShape 160"/>
          <p:cNvSpPr/>
          <p:nvPr/>
        </p:nvSpPr>
        <p:spPr>
          <a:xfrm>
            <a:off x="6315840" y="1440720"/>
            <a:ext cx="897120" cy="891720"/>
          </a:xfrm>
          <a:custGeom>
            <a:avLst/>
            <a:gdLst>
              <a:gd name="textAreaLeft" fmla="*/ 0 w 897120"/>
              <a:gd name="textAreaRight" fmla="*/ 924840 w 897120"/>
              <a:gd name="textAreaTop" fmla="*/ 0 h 891720"/>
              <a:gd name="textAreaBottom" fmla="*/ 919440 h 89172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5" name="CustomShape 161"/>
          <p:cNvSpPr/>
          <p:nvPr/>
        </p:nvSpPr>
        <p:spPr>
          <a:xfrm>
            <a:off x="6318000" y="1454760"/>
            <a:ext cx="897120" cy="891720"/>
          </a:xfrm>
          <a:custGeom>
            <a:avLst/>
            <a:gdLst>
              <a:gd name="textAreaLeft" fmla="*/ 0 w 897120"/>
              <a:gd name="textAreaRight" fmla="*/ 924840 w 897120"/>
              <a:gd name="textAreaTop" fmla="*/ 0 h 891720"/>
              <a:gd name="textAreaBottom" fmla="*/ 919440 h 89172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6" name="CustomShape 162"/>
          <p:cNvSpPr/>
          <p:nvPr/>
        </p:nvSpPr>
        <p:spPr>
          <a:xfrm>
            <a:off x="3013200" y="6289920"/>
            <a:ext cx="1401120" cy="36468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Переславль-Залесский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" name="CustomShape 163"/>
          <p:cNvSpPr/>
          <p:nvPr/>
        </p:nvSpPr>
        <p:spPr>
          <a:xfrm>
            <a:off x="3191040" y="654480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8" name="CustomShape 164"/>
          <p:cNvSpPr/>
          <p:nvPr/>
        </p:nvSpPr>
        <p:spPr>
          <a:xfrm>
            <a:off x="3533040" y="654480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CustomShape 165"/>
          <p:cNvSpPr/>
          <p:nvPr/>
        </p:nvSpPr>
        <p:spPr>
          <a:xfrm>
            <a:off x="4518720" y="5759640"/>
            <a:ext cx="9802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Ростовский  р-н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0" name="CustomShape 169"/>
          <p:cNvSpPr/>
          <p:nvPr/>
        </p:nvSpPr>
        <p:spPr>
          <a:xfrm>
            <a:off x="4482720" y="5925600"/>
            <a:ext cx="398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1" name="CustomShape 170"/>
          <p:cNvSpPr/>
          <p:nvPr/>
        </p:nvSpPr>
        <p:spPr>
          <a:xfrm>
            <a:off x="4789440" y="5925600"/>
            <a:ext cx="5288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2" name="CustomShape 171"/>
          <p:cNvSpPr/>
          <p:nvPr/>
        </p:nvSpPr>
        <p:spPr>
          <a:xfrm>
            <a:off x="3251160" y="676944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500/167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3" name="CustomShape 172"/>
          <p:cNvSpPr/>
          <p:nvPr/>
        </p:nvSpPr>
        <p:spPr>
          <a:xfrm>
            <a:off x="4561560" y="6156000"/>
            <a:ext cx="780480" cy="232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2145/840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4" name="CustomShape 173"/>
          <p:cNvSpPr/>
          <p:nvPr/>
        </p:nvSpPr>
        <p:spPr>
          <a:xfrm>
            <a:off x="3985200" y="676944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" name="CustomShape 174"/>
          <p:cNvSpPr/>
          <p:nvPr/>
        </p:nvSpPr>
        <p:spPr>
          <a:xfrm>
            <a:off x="5361840" y="615600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6" name="CustomShape 175"/>
          <p:cNvSpPr/>
          <p:nvPr/>
        </p:nvSpPr>
        <p:spPr>
          <a:xfrm>
            <a:off x="4561560" y="6413040"/>
            <a:ext cx="1005840" cy="151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5960" rIns="168120" bIns="759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14674/59049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CustomShape 176"/>
          <p:cNvSpPr/>
          <p:nvPr/>
        </p:nvSpPr>
        <p:spPr>
          <a:xfrm>
            <a:off x="3411360" y="506808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Борисоглебский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CustomShape 177"/>
          <p:cNvSpPr/>
          <p:nvPr/>
        </p:nvSpPr>
        <p:spPr>
          <a:xfrm>
            <a:off x="3589200" y="521496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9" name="CustomShape 178"/>
          <p:cNvSpPr/>
          <p:nvPr/>
        </p:nvSpPr>
        <p:spPr>
          <a:xfrm>
            <a:off x="3931200" y="521496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CustomShape 179"/>
          <p:cNvSpPr/>
          <p:nvPr/>
        </p:nvSpPr>
        <p:spPr>
          <a:xfrm>
            <a:off x="3649320" y="543960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668/346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CustomShape 180"/>
          <p:cNvSpPr/>
          <p:nvPr/>
        </p:nvSpPr>
        <p:spPr>
          <a:xfrm>
            <a:off x="4383360" y="543960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CustomShape 181"/>
          <p:cNvSpPr/>
          <p:nvPr/>
        </p:nvSpPr>
        <p:spPr>
          <a:xfrm>
            <a:off x="3649320" y="565632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6252/11377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CustomShape 182"/>
          <p:cNvSpPr/>
          <p:nvPr/>
        </p:nvSpPr>
        <p:spPr>
          <a:xfrm>
            <a:off x="2153520" y="481824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Угличский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4" name="CustomShape 183"/>
          <p:cNvSpPr/>
          <p:nvPr/>
        </p:nvSpPr>
        <p:spPr>
          <a:xfrm>
            <a:off x="2331360" y="496512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5" name="CustomShape 184"/>
          <p:cNvSpPr/>
          <p:nvPr/>
        </p:nvSpPr>
        <p:spPr>
          <a:xfrm>
            <a:off x="2673360" y="496512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CustomShape 185"/>
          <p:cNvSpPr/>
          <p:nvPr/>
        </p:nvSpPr>
        <p:spPr>
          <a:xfrm>
            <a:off x="2391480" y="518976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891/510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7" name="CustomShape 186"/>
          <p:cNvSpPr/>
          <p:nvPr/>
        </p:nvSpPr>
        <p:spPr>
          <a:xfrm>
            <a:off x="3125520" y="518976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CustomShape 187"/>
          <p:cNvSpPr/>
          <p:nvPr/>
        </p:nvSpPr>
        <p:spPr>
          <a:xfrm>
            <a:off x="2391480" y="540648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12871/46639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CustomShape 188"/>
          <p:cNvSpPr/>
          <p:nvPr/>
        </p:nvSpPr>
        <p:spPr>
          <a:xfrm>
            <a:off x="5428080" y="5078160"/>
            <a:ext cx="11487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Гаврилов-Ямский 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CustomShape 189"/>
          <p:cNvSpPr/>
          <p:nvPr/>
        </p:nvSpPr>
        <p:spPr>
          <a:xfrm>
            <a:off x="5392080" y="5244120"/>
            <a:ext cx="398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1" name="CustomShape 190"/>
          <p:cNvSpPr/>
          <p:nvPr/>
        </p:nvSpPr>
        <p:spPr>
          <a:xfrm>
            <a:off x="5698800" y="5244120"/>
            <a:ext cx="4759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CustomShape 191"/>
          <p:cNvSpPr/>
          <p:nvPr/>
        </p:nvSpPr>
        <p:spPr>
          <a:xfrm>
            <a:off x="5470920" y="5474520"/>
            <a:ext cx="703800" cy="232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491/735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CustomShape 192"/>
          <p:cNvSpPr/>
          <p:nvPr/>
        </p:nvSpPr>
        <p:spPr>
          <a:xfrm>
            <a:off x="6199200" y="547452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67%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4" name="CustomShape 193"/>
          <p:cNvSpPr/>
          <p:nvPr/>
        </p:nvSpPr>
        <p:spPr>
          <a:xfrm>
            <a:off x="5470920" y="5731560"/>
            <a:ext cx="880920" cy="2664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9679/24730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5" name="CustomShape 194"/>
          <p:cNvSpPr/>
          <p:nvPr/>
        </p:nvSpPr>
        <p:spPr>
          <a:xfrm>
            <a:off x="4476240" y="4288680"/>
            <a:ext cx="11487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Ярославский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6" name="CustomShape 195"/>
          <p:cNvSpPr/>
          <p:nvPr/>
        </p:nvSpPr>
        <p:spPr>
          <a:xfrm>
            <a:off x="4782960" y="4418640"/>
            <a:ext cx="5353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" name="CustomShape 196"/>
          <p:cNvSpPr/>
          <p:nvPr/>
        </p:nvSpPr>
        <p:spPr>
          <a:xfrm>
            <a:off x="4439160" y="4649040"/>
            <a:ext cx="819720" cy="232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2500/1233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8" name="CustomShape 197"/>
          <p:cNvSpPr/>
          <p:nvPr/>
        </p:nvSpPr>
        <p:spPr>
          <a:xfrm>
            <a:off x="5283360" y="464904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9" name="CustomShape 198"/>
          <p:cNvSpPr/>
          <p:nvPr/>
        </p:nvSpPr>
        <p:spPr>
          <a:xfrm>
            <a:off x="4447080" y="4906080"/>
            <a:ext cx="9417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23027/68336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0" name="CustomShape 199"/>
          <p:cNvSpPr/>
          <p:nvPr/>
        </p:nvSpPr>
        <p:spPr>
          <a:xfrm>
            <a:off x="5072400" y="3535200"/>
            <a:ext cx="11487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Ярославль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1" name="CustomShape 200"/>
          <p:cNvSpPr/>
          <p:nvPr/>
        </p:nvSpPr>
        <p:spPr>
          <a:xfrm>
            <a:off x="5343120" y="3701160"/>
            <a:ext cx="51516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2" name="CustomShape 201"/>
          <p:cNvSpPr/>
          <p:nvPr/>
        </p:nvSpPr>
        <p:spPr>
          <a:xfrm>
            <a:off x="5115240" y="3931560"/>
            <a:ext cx="851400" cy="2214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2500/1500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3" name="CustomShape 202"/>
          <p:cNvSpPr/>
          <p:nvPr/>
        </p:nvSpPr>
        <p:spPr>
          <a:xfrm>
            <a:off x="5987520" y="393156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4" name="CustomShape 203"/>
          <p:cNvSpPr/>
          <p:nvPr/>
        </p:nvSpPr>
        <p:spPr>
          <a:xfrm>
            <a:off x="5115240" y="4188600"/>
            <a:ext cx="1101600" cy="14436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2360" rIns="168120" bIns="723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19111/572626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CustomShape 204"/>
          <p:cNvSpPr/>
          <p:nvPr/>
        </p:nvSpPr>
        <p:spPr>
          <a:xfrm>
            <a:off x="4492080" y="4416120"/>
            <a:ext cx="398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6" name="CustomShape 205"/>
          <p:cNvSpPr/>
          <p:nvPr/>
        </p:nvSpPr>
        <p:spPr>
          <a:xfrm>
            <a:off x="5032080" y="3696120"/>
            <a:ext cx="398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7" name="CustomShape 206"/>
          <p:cNvSpPr/>
          <p:nvPr/>
        </p:nvSpPr>
        <p:spPr>
          <a:xfrm>
            <a:off x="5791680" y="431640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Некрасовский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CustomShape 207"/>
          <p:cNvSpPr/>
          <p:nvPr/>
        </p:nvSpPr>
        <p:spPr>
          <a:xfrm>
            <a:off x="5969520" y="446328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9" name="CustomShape 208"/>
          <p:cNvSpPr/>
          <p:nvPr/>
        </p:nvSpPr>
        <p:spPr>
          <a:xfrm>
            <a:off x="6311520" y="446328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0" name="CustomShape 209"/>
          <p:cNvSpPr/>
          <p:nvPr/>
        </p:nvSpPr>
        <p:spPr>
          <a:xfrm>
            <a:off x="5946840" y="4687920"/>
            <a:ext cx="7923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1666/655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1" name="CustomShape 210"/>
          <p:cNvSpPr/>
          <p:nvPr/>
        </p:nvSpPr>
        <p:spPr>
          <a:xfrm>
            <a:off x="6763680" y="468792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2" name="CustomShape 211"/>
          <p:cNvSpPr/>
          <p:nvPr/>
        </p:nvSpPr>
        <p:spPr>
          <a:xfrm>
            <a:off x="6029640" y="490464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12483/19863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3" name="CustomShape 212"/>
          <p:cNvSpPr/>
          <p:nvPr/>
        </p:nvSpPr>
        <p:spPr>
          <a:xfrm>
            <a:off x="3163680" y="406440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Большесельский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4" name="CustomShape 213"/>
          <p:cNvSpPr/>
          <p:nvPr/>
        </p:nvSpPr>
        <p:spPr>
          <a:xfrm>
            <a:off x="3341520" y="421128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5" name="CustomShape 214"/>
          <p:cNvSpPr/>
          <p:nvPr/>
        </p:nvSpPr>
        <p:spPr>
          <a:xfrm>
            <a:off x="3683520" y="421128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6" name="CustomShape 215"/>
          <p:cNvSpPr/>
          <p:nvPr/>
        </p:nvSpPr>
        <p:spPr>
          <a:xfrm>
            <a:off x="3404160" y="443592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1159/321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7" name="CustomShape 216"/>
          <p:cNvSpPr/>
          <p:nvPr/>
        </p:nvSpPr>
        <p:spPr>
          <a:xfrm>
            <a:off x="4135680" y="443592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8" name="CustomShape 217"/>
          <p:cNvSpPr/>
          <p:nvPr/>
        </p:nvSpPr>
        <p:spPr>
          <a:xfrm>
            <a:off x="3401640" y="465264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5325/9415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CustomShape 218"/>
          <p:cNvSpPr/>
          <p:nvPr/>
        </p:nvSpPr>
        <p:spPr>
          <a:xfrm>
            <a:off x="2081520" y="399240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Мышкинский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CustomShape 219"/>
          <p:cNvSpPr/>
          <p:nvPr/>
        </p:nvSpPr>
        <p:spPr>
          <a:xfrm>
            <a:off x="2259360" y="413928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1" name="CustomShape 220"/>
          <p:cNvSpPr/>
          <p:nvPr/>
        </p:nvSpPr>
        <p:spPr>
          <a:xfrm>
            <a:off x="2601360" y="413928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2" name="CustomShape 221"/>
          <p:cNvSpPr/>
          <p:nvPr/>
        </p:nvSpPr>
        <p:spPr>
          <a:xfrm>
            <a:off x="2319480" y="436392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748/253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CustomShape 222"/>
          <p:cNvSpPr/>
          <p:nvPr/>
        </p:nvSpPr>
        <p:spPr>
          <a:xfrm>
            <a:off x="2319480" y="458064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4738/9294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CustomShape 223"/>
          <p:cNvSpPr/>
          <p:nvPr/>
        </p:nvSpPr>
        <p:spPr>
          <a:xfrm>
            <a:off x="1901520" y="313056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Некоузский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CustomShape 224"/>
          <p:cNvSpPr/>
          <p:nvPr/>
        </p:nvSpPr>
        <p:spPr>
          <a:xfrm>
            <a:off x="2079360" y="327744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6" name="CustomShape 225"/>
          <p:cNvSpPr/>
          <p:nvPr/>
        </p:nvSpPr>
        <p:spPr>
          <a:xfrm>
            <a:off x="2421360" y="327744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7" name="CustomShape 226"/>
          <p:cNvSpPr/>
          <p:nvPr/>
        </p:nvSpPr>
        <p:spPr>
          <a:xfrm>
            <a:off x="2139480" y="3502080"/>
            <a:ext cx="8211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1123/328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CustomShape 227"/>
          <p:cNvSpPr/>
          <p:nvPr/>
        </p:nvSpPr>
        <p:spPr>
          <a:xfrm>
            <a:off x="2139480" y="371880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8101/11992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" name="CustomShape 228"/>
          <p:cNvSpPr/>
          <p:nvPr/>
        </p:nvSpPr>
        <p:spPr>
          <a:xfrm>
            <a:off x="1901520" y="223272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Брейтовский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0" name="CustomShape 229"/>
          <p:cNvSpPr/>
          <p:nvPr/>
        </p:nvSpPr>
        <p:spPr>
          <a:xfrm>
            <a:off x="2079360" y="237960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1" name="CustomShape 230"/>
          <p:cNvSpPr/>
          <p:nvPr/>
        </p:nvSpPr>
        <p:spPr>
          <a:xfrm>
            <a:off x="2421360" y="237960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2" name="CustomShape 231"/>
          <p:cNvSpPr/>
          <p:nvPr/>
        </p:nvSpPr>
        <p:spPr>
          <a:xfrm>
            <a:off x="2139480" y="260424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707/245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3" name="CustomShape 232"/>
          <p:cNvSpPr/>
          <p:nvPr/>
        </p:nvSpPr>
        <p:spPr>
          <a:xfrm>
            <a:off x="2139480" y="282096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4840/5546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4" name="CustomShape 233"/>
          <p:cNvSpPr/>
          <p:nvPr/>
        </p:nvSpPr>
        <p:spPr>
          <a:xfrm>
            <a:off x="3377520" y="140688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Пошехонский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5" name="CustomShape 234"/>
          <p:cNvSpPr/>
          <p:nvPr/>
        </p:nvSpPr>
        <p:spPr>
          <a:xfrm>
            <a:off x="3555360" y="155376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6" name="CustomShape 235"/>
          <p:cNvSpPr/>
          <p:nvPr/>
        </p:nvSpPr>
        <p:spPr>
          <a:xfrm>
            <a:off x="3897360" y="155376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7" name="CustomShape 236"/>
          <p:cNvSpPr/>
          <p:nvPr/>
        </p:nvSpPr>
        <p:spPr>
          <a:xfrm>
            <a:off x="3553200" y="1778400"/>
            <a:ext cx="77184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1370/461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8" name="CustomShape 237"/>
          <p:cNvSpPr/>
          <p:nvPr/>
        </p:nvSpPr>
        <p:spPr>
          <a:xfrm>
            <a:off x="3615480" y="199512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8040/10684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9" name="CustomShape 253"/>
          <p:cNvSpPr/>
          <p:nvPr/>
        </p:nvSpPr>
        <p:spPr>
          <a:xfrm>
            <a:off x="2981520" y="216504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Рыбинский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0" name="CustomShape 255"/>
          <p:cNvSpPr/>
          <p:nvPr/>
        </p:nvSpPr>
        <p:spPr>
          <a:xfrm>
            <a:off x="3159360" y="231192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1" name="CustomShape 256"/>
          <p:cNvSpPr/>
          <p:nvPr/>
        </p:nvSpPr>
        <p:spPr>
          <a:xfrm>
            <a:off x="3501360" y="231192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2" name="CustomShape 257"/>
          <p:cNvSpPr/>
          <p:nvPr/>
        </p:nvSpPr>
        <p:spPr>
          <a:xfrm>
            <a:off x="3219480" y="2536560"/>
            <a:ext cx="78012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2638/795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CustomShape 258"/>
          <p:cNvSpPr/>
          <p:nvPr/>
        </p:nvSpPr>
        <p:spPr>
          <a:xfrm>
            <a:off x="3219480" y="275328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14133/27052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4" name="CustomShape 259"/>
          <p:cNvSpPr/>
          <p:nvPr/>
        </p:nvSpPr>
        <p:spPr>
          <a:xfrm>
            <a:off x="2981520" y="306720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Рыбинск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5" name="CustomShape 260"/>
          <p:cNvSpPr/>
          <p:nvPr/>
        </p:nvSpPr>
        <p:spPr>
          <a:xfrm>
            <a:off x="3159360" y="321408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6" name="CustomShape 261"/>
          <p:cNvSpPr/>
          <p:nvPr/>
        </p:nvSpPr>
        <p:spPr>
          <a:xfrm>
            <a:off x="3501360" y="321408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7" name="CustomShape 262"/>
          <p:cNvSpPr/>
          <p:nvPr/>
        </p:nvSpPr>
        <p:spPr>
          <a:xfrm>
            <a:off x="3219480" y="343872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70/400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8" name="CustomShape 263"/>
          <p:cNvSpPr/>
          <p:nvPr/>
        </p:nvSpPr>
        <p:spPr>
          <a:xfrm>
            <a:off x="3143160" y="3655440"/>
            <a:ext cx="9900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8529/174830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9" name="CustomShape 264"/>
          <p:cNvSpPr/>
          <p:nvPr/>
        </p:nvSpPr>
        <p:spPr>
          <a:xfrm>
            <a:off x="3953520" y="306936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0" name="CustomShape 265"/>
          <p:cNvSpPr/>
          <p:nvPr/>
        </p:nvSpPr>
        <p:spPr>
          <a:xfrm>
            <a:off x="4131360" y="321624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1" name="CustomShape 266"/>
          <p:cNvSpPr/>
          <p:nvPr/>
        </p:nvSpPr>
        <p:spPr>
          <a:xfrm>
            <a:off x="4473360" y="321624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2" name="CustomShape 267"/>
          <p:cNvSpPr/>
          <p:nvPr/>
        </p:nvSpPr>
        <p:spPr>
          <a:xfrm>
            <a:off x="4191480" y="3440880"/>
            <a:ext cx="78012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3" name="CustomShape 268"/>
          <p:cNvSpPr/>
          <p:nvPr/>
        </p:nvSpPr>
        <p:spPr>
          <a:xfrm>
            <a:off x="4191480" y="365760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4" name="CustomShape 269"/>
          <p:cNvSpPr/>
          <p:nvPr/>
        </p:nvSpPr>
        <p:spPr>
          <a:xfrm>
            <a:off x="5067360" y="272808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Даниловский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5" name="CustomShape 270"/>
          <p:cNvSpPr/>
          <p:nvPr/>
        </p:nvSpPr>
        <p:spPr>
          <a:xfrm>
            <a:off x="5245200" y="291096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6" name="CustomShape 271"/>
          <p:cNvSpPr/>
          <p:nvPr/>
        </p:nvSpPr>
        <p:spPr>
          <a:xfrm>
            <a:off x="5587200" y="291096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7" name="CustomShape 272"/>
          <p:cNvSpPr/>
          <p:nvPr/>
        </p:nvSpPr>
        <p:spPr>
          <a:xfrm>
            <a:off x="5234400" y="3135600"/>
            <a:ext cx="78048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1891/652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CustomShape 273"/>
          <p:cNvSpPr/>
          <p:nvPr/>
        </p:nvSpPr>
        <p:spPr>
          <a:xfrm>
            <a:off x="6039360" y="313560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9" name="CustomShape 274"/>
          <p:cNvSpPr/>
          <p:nvPr/>
        </p:nvSpPr>
        <p:spPr>
          <a:xfrm>
            <a:off x="5305320" y="335232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10814/20868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0" name="CustomShape 275"/>
          <p:cNvSpPr/>
          <p:nvPr/>
        </p:nvSpPr>
        <p:spPr>
          <a:xfrm>
            <a:off x="6327360" y="237312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1" name="CustomShape 276"/>
          <p:cNvSpPr/>
          <p:nvPr/>
        </p:nvSpPr>
        <p:spPr>
          <a:xfrm>
            <a:off x="6669360" y="237312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CustomShape 277"/>
          <p:cNvSpPr/>
          <p:nvPr/>
        </p:nvSpPr>
        <p:spPr>
          <a:xfrm>
            <a:off x="6387480" y="259776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108/336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3" name="CustomShape 286"/>
          <p:cNvSpPr/>
          <p:nvPr/>
        </p:nvSpPr>
        <p:spPr>
          <a:xfrm>
            <a:off x="6387480" y="281448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5349/10025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4" name="CustomShape 287"/>
          <p:cNvSpPr/>
          <p:nvPr/>
        </p:nvSpPr>
        <p:spPr>
          <a:xfrm>
            <a:off x="4747680" y="1544400"/>
            <a:ext cx="14011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Первомайский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5" name="CustomShape 288"/>
          <p:cNvSpPr/>
          <p:nvPr/>
        </p:nvSpPr>
        <p:spPr>
          <a:xfrm>
            <a:off x="4925520" y="1799280"/>
            <a:ext cx="4154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6" name="CustomShape 289"/>
          <p:cNvSpPr/>
          <p:nvPr/>
        </p:nvSpPr>
        <p:spPr>
          <a:xfrm>
            <a:off x="5267520" y="1799280"/>
            <a:ext cx="4276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7" name="CustomShape 290"/>
          <p:cNvSpPr/>
          <p:nvPr/>
        </p:nvSpPr>
        <p:spPr>
          <a:xfrm>
            <a:off x="4985640" y="2023920"/>
            <a:ext cx="70956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988/329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8" name="CustomShape 291"/>
          <p:cNvSpPr/>
          <p:nvPr/>
        </p:nvSpPr>
        <p:spPr>
          <a:xfrm>
            <a:off x="5719680" y="202392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9" name="CustomShape 292"/>
          <p:cNvSpPr/>
          <p:nvPr/>
        </p:nvSpPr>
        <p:spPr>
          <a:xfrm>
            <a:off x="4985640" y="2240640"/>
            <a:ext cx="941400" cy="2059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5258/8698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0" name="CustomShape 293"/>
          <p:cNvSpPr/>
          <p:nvPr/>
        </p:nvSpPr>
        <p:spPr>
          <a:xfrm>
            <a:off x="2819160" y="240876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1" name="CustomShape 294"/>
          <p:cNvSpPr/>
          <p:nvPr/>
        </p:nvSpPr>
        <p:spPr>
          <a:xfrm>
            <a:off x="2809800" y="333540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2" name="CustomShape 295"/>
          <p:cNvSpPr/>
          <p:nvPr/>
        </p:nvSpPr>
        <p:spPr>
          <a:xfrm>
            <a:off x="2972160" y="4208400"/>
            <a:ext cx="342720" cy="129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3" name="CustomShape 296"/>
          <p:cNvSpPr/>
          <p:nvPr/>
        </p:nvSpPr>
        <p:spPr>
          <a:xfrm>
            <a:off x="3853800" y="236340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4" name="CustomShape 297"/>
          <p:cNvSpPr/>
          <p:nvPr/>
        </p:nvSpPr>
        <p:spPr>
          <a:xfrm>
            <a:off x="3844440" y="325404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5" name="CustomShape 298"/>
          <p:cNvSpPr/>
          <p:nvPr/>
        </p:nvSpPr>
        <p:spPr>
          <a:xfrm>
            <a:off x="4843080" y="328068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6" name="CustomShape 299"/>
          <p:cNvSpPr/>
          <p:nvPr/>
        </p:nvSpPr>
        <p:spPr>
          <a:xfrm>
            <a:off x="4401720" y="1795320"/>
            <a:ext cx="327240" cy="130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7" name="CustomShape 386"/>
          <p:cNvSpPr/>
          <p:nvPr/>
        </p:nvSpPr>
        <p:spPr>
          <a:xfrm>
            <a:off x="3085560" y="6954840"/>
            <a:ext cx="1034640" cy="1522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6320" rIns="168120" bIns="763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20854/55266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8" name="CustomShape 387"/>
          <p:cNvSpPr/>
          <p:nvPr/>
        </p:nvSpPr>
        <p:spPr>
          <a:xfrm>
            <a:off x="6455520" y="2249640"/>
            <a:ext cx="140760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Любимский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9" name="CustomShape 388"/>
          <p:cNvSpPr/>
          <p:nvPr/>
        </p:nvSpPr>
        <p:spPr>
          <a:xfrm>
            <a:off x="7454160" y="2648160"/>
            <a:ext cx="349200" cy="136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72%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70" name="Группа 369"/>
          <p:cNvGrpSpPr/>
          <p:nvPr/>
        </p:nvGrpSpPr>
        <p:grpSpPr>
          <a:xfrm>
            <a:off x="7725960" y="2396520"/>
            <a:ext cx="2809080" cy="5015880"/>
            <a:chOff x="7725960" y="2396520"/>
            <a:chExt cx="2809080" cy="5015880"/>
          </a:xfrm>
        </p:grpSpPr>
        <p:grpSp>
          <p:nvGrpSpPr>
            <p:cNvPr id="371" name="Group 160"/>
            <p:cNvGrpSpPr/>
            <p:nvPr/>
          </p:nvGrpSpPr>
          <p:grpSpPr>
            <a:xfrm>
              <a:off x="7725960" y="2396520"/>
              <a:ext cx="2809080" cy="5015880"/>
              <a:chOff x="7725960" y="2396520"/>
              <a:chExt cx="2809080" cy="5015880"/>
            </a:xfrm>
          </p:grpSpPr>
          <p:sp>
            <p:nvSpPr>
              <p:cNvPr id="372" name="CustomShape 8223"/>
              <p:cNvSpPr/>
              <p:nvPr/>
            </p:nvSpPr>
            <p:spPr>
              <a:xfrm>
                <a:off x="7931160" y="6586200"/>
                <a:ext cx="1520280" cy="165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373" name="CustomShape 8224"/>
              <p:cNvSpPr/>
              <p:nvPr/>
            </p:nvSpPr>
            <p:spPr>
              <a:xfrm>
                <a:off x="7725960" y="2396520"/>
                <a:ext cx="2563200" cy="5015880"/>
              </a:xfrm>
              <a:prstGeom prst="rect">
                <a:avLst/>
              </a:prstGeom>
              <a:solidFill>
                <a:schemeClr val="lt1"/>
              </a:solidFill>
              <a:ln w="1908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374" name="CustomShape 8225"/>
              <p:cNvSpPr/>
              <p:nvPr/>
            </p:nvSpPr>
            <p:spPr>
              <a:xfrm>
                <a:off x="8277480" y="6238440"/>
                <a:ext cx="20620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прогноз нарушения ЛЭП (УГМС) 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75" name="CustomShape 8226"/>
              <p:cNvSpPr/>
              <p:nvPr/>
            </p:nvSpPr>
            <p:spPr>
              <a:xfrm>
                <a:off x="8285400" y="2396520"/>
                <a:ext cx="18010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1" i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Условные обозначения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76" name="CustomShape 8227"/>
              <p:cNvSpPr/>
              <p:nvPr/>
            </p:nvSpPr>
            <p:spPr>
              <a:xfrm>
                <a:off x="8240760" y="6718320"/>
                <a:ext cx="180504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377" name="CustomShape 8228"/>
              <p:cNvSpPr/>
              <p:nvPr/>
            </p:nvSpPr>
            <p:spPr>
              <a:xfrm>
                <a:off x="7877880" y="7205040"/>
                <a:ext cx="637920" cy="196200"/>
              </a:xfrm>
              <a:prstGeom prst="rect">
                <a:avLst/>
              </a:prstGeom>
              <a:solidFill>
                <a:schemeClr val="lt1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700" b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Ярославль</a:t>
                </a:r>
                <a:endParaRPr lang="ru-RU" sz="7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78" name="CustomShape 8229"/>
              <p:cNvSpPr/>
              <p:nvPr/>
            </p:nvSpPr>
            <p:spPr>
              <a:xfrm>
                <a:off x="7925760" y="6293160"/>
                <a:ext cx="332280" cy="205920"/>
              </a:xfrm>
              <a:custGeom>
                <a:avLst/>
                <a:gdLst>
                  <a:gd name="textAreaLeft" fmla="*/ 0 w 332280"/>
                  <a:gd name="textAreaRight" fmla="*/ 360000 w 332280"/>
                  <a:gd name="textAreaTop" fmla="*/ 0 h 205920"/>
                  <a:gd name="textAreaBottom" fmla="*/ 233640 h 205920"/>
                </a:gdLst>
                <a:ahLst/>
                <a:cxnLst/>
                <a:rect l="textAreaLeft" t="textAreaTop" r="textAreaRight" b="textAreaBottom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w="25560">
                <a:solidFill>
                  <a:srgbClr val="FF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379" name="CustomShape 8230"/>
              <p:cNvSpPr/>
              <p:nvPr/>
            </p:nvSpPr>
            <p:spPr>
              <a:xfrm>
                <a:off x="7821000" y="6571440"/>
                <a:ext cx="564120" cy="126000"/>
              </a:xfrm>
              <a:prstGeom prst="rect">
                <a:avLst/>
              </a:prstGeom>
              <a:solidFill>
                <a:srgbClr val="FFFF00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321/17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0" name="CustomShape 8231"/>
              <p:cNvSpPr/>
              <p:nvPr/>
            </p:nvSpPr>
            <p:spPr>
              <a:xfrm>
                <a:off x="8397360" y="7163640"/>
                <a:ext cx="20584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муниципальное образование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1" name="CustomShape 8232"/>
              <p:cNvSpPr/>
              <p:nvPr/>
            </p:nvSpPr>
            <p:spPr>
              <a:xfrm>
                <a:off x="8401680" y="4718880"/>
                <a:ext cx="213336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линии электропередач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2" name="CustomShape 8233"/>
              <p:cNvSpPr/>
              <p:nvPr/>
            </p:nvSpPr>
            <p:spPr>
              <a:xfrm>
                <a:off x="8353440" y="6549840"/>
                <a:ext cx="213624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протяженность ЛЭП/ТП (шт.)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3" name="CustomShape 8234"/>
              <p:cNvSpPr/>
              <p:nvPr/>
            </p:nvSpPr>
            <p:spPr>
              <a:xfrm>
                <a:off x="8505720" y="3282840"/>
                <a:ext cx="120744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Порывы втера,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4" name="CustomShape 8235"/>
              <p:cNvSpPr/>
              <p:nvPr/>
            </p:nvSpPr>
            <p:spPr>
              <a:xfrm>
                <a:off x="7993440" y="7022160"/>
                <a:ext cx="223920" cy="120240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5560">
                <a:solidFill>
                  <a:srgbClr val="000000"/>
                </a:solidFill>
                <a:miter/>
              </a:ln>
              <a:effectLst>
                <a:outerShdw blurRad="50760" dist="37674" dir="27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60%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5" name="CustomShape 8236"/>
              <p:cNvSpPr/>
              <p:nvPr/>
            </p:nvSpPr>
            <p:spPr>
              <a:xfrm>
                <a:off x="8414280" y="6978960"/>
                <a:ext cx="1869840" cy="201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80280" tIns="39960" rIns="80280" bIns="3996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износ электроэнергетических систем 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6" name="CustomShape 8237"/>
              <p:cNvSpPr/>
              <p:nvPr/>
            </p:nvSpPr>
            <p:spPr>
              <a:xfrm>
                <a:off x="7821000" y="6831720"/>
                <a:ext cx="574560" cy="100800"/>
              </a:xfrm>
              <a:prstGeom prst="rect">
                <a:avLst/>
              </a:prstGeom>
              <a:solidFill>
                <a:srgbClr val="92D050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19/330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7" name="CustomShape 8238"/>
              <p:cNvSpPr/>
              <p:nvPr/>
            </p:nvSpPr>
            <p:spPr>
              <a:xfrm>
                <a:off x="8368560" y="6773040"/>
                <a:ext cx="149832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7800" tIns="61200" rIns="12780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кол-во домов /населения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8" name="CustomShape 8239"/>
              <p:cNvSpPr/>
              <p:nvPr/>
            </p:nvSpPr>
            <p:spPr>
              <a:xfrm>
                <a:off x="8298000" y="5565600"/>
                <a:ext cx="156888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9" name="CustomShape 8240"/>
              <p:cNvSpPr/>
              <p:nvPr/>
            </p:nvSpPr>
            <p:spPr>
              <a:xfrm>
                <a:off x="7891200" y="5597280"/>
                <a:ext cx="36972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17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90" name="CustomShape 8241"/>
              <p:cNvSpPr/>
              <p:nvPr/>
            </p:nvSpPr>
            <p:spPr>
              <a:xfrm>
                <a:off x="7903440" y="5897160"/>
                <a:ext cx="35748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7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91" name="CustomShape 8242"/>
              <p:cNvSpPr/>
              <p:nvPr/>
            </p:nvSpPr>
            <p:spPr>
              <a:xfrm>
                <a:off x="8340120" y="5883840"/>
                <a:ext cx="13813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pic>
            <p:nvPicPr>
              <p:cNvPr id="392" name="Рисунок 2_ 25"/>
              <p:cNvPicPr/>
              <p:nvPr/>
            </p:nvPicPr>
            <p:blipFill>
              <a:blip r:embed="rId3"/>
              <a:stretch/>
            </p:blipFill>
            <p:spPr>
              <a:xfrm>
                <a:off x="7877880" y="4288680"/>
                <a:ext cx="576360" cy="116640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393" name="Рисунок 392"/>
            <p:cNvPicPr/>
            <p:nvPr/>
          </p:nvPicPr>
          <p:blipFill>
            <a:blip r:embed="rId4"/>
            <a:stretch/>
          </p:blipFill>
          <p:spPr>
            <a:xfrm>
              <a:off x="7987680" y="2743560"/>
              <a:ext cx="167760" cy="13539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2" name="Рисунок 10321"/>
          <p:cNvPicPr/>
          <p:nvPr/>
        </p:nvPicPr>
        <p:blipFill>
          <a:blip r:embed="rId2"/>
          <a:srcRect l="16712" t="13724" r="25731" b="9016"/>
          <a:stretch/>
        </p:blipFill>
        <p:spPr>
          <a:xfrm>
            <a:off x="0" y="835560"/>
            <a:ext cx="10333080" cy="7329600"/>
          </a:xfrm>
          <a:prstGeom prst="rect">
            <a:avLst/>
          </a:prstGeom>
          <a:ln w="0">
            <a:noFill/>
          </a:ln>
        </p:spPr>
      </p:pic>
      <p:sp>
        <p:nvSpPr>
          <p:cNvPr id="10323" name="CustomShape 2274"/>
          <p:cNvSpPr/>
          <p:nvPr/>
        </p:nvSpPr>
        <p:spPr>
          <a:xfrm>
            <a:off x="298800" y="930600"/>
            <a:ext cx="2196720" cy="39492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1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324" name="Group 49"/>
          <p:cNvGrpSpPr/>
          <p:nvPr/>
        </p:nvGrpSpPr>
        <p:grpSpPr>
          <a:xfrm>
            <a:off x="9736200" y="86040"/>
            <a:ext cx="489240" cy="588600"/>
            <a:chOff x="9736200" y="86040"/>
            <a:chExt cx="489240" cy="588600"/>
          </a:xfrm>
        </p:grpSpPr>
        <p:sp>
          <p:nvSpPr>
            <p:cNvPr id="10325" name="CustomShape 2275"/>
            <p:cNvSpPr/>
            <p:nvPr/>
          </p:nvSpPr>
          <p:spPr>
            <a:xfrm>
              <a:off x="9736200" y="86040"/>
              <a:ext cx="489240" cy="588600"/>
            </a:xfrm>
            <a:prstGeom prst="ellipse">
              <a:avLst/>
            </a:prstGeom>
            <a:solidFill>
              <a:srgbClr val="C0C1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326" name="CustomShape 2276"/>
            <p:cNvSpPr/>
            <p:nvPr/>
          </p:nvSpPr>
          <p:spPr>
            <a:xfrm>
              <a:off x="9748440" y="93960"/>
              <a:ext cx="467640" cy="563400"/>
            </a:xfrm>
            <a:prstGeom prst="ellipse">
              <a:avLst/>
            </a:prstGeom>
            <a:solidFill>
              <a:srgbClr val="003E8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327" name="CustomShape 2277"/>
            <p:cNvSpPr/>
            <p:nvPr/>
          </p:nvSpPr>
          <p:spPr>
            <a:xfrm>
              <a:off x="9812520" y="173520"/>
              <a:ext cx="344160" cy="417600"/>
            </a:xfrm>
            <a:prstGeom prst="ellipse">
              <a:avLst/>
            </a:prstGeom>
            <a:solidFill>
              <a:srgbClr val="C0C1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328" name="CustomShape 2278"/>
            <p:cNvSpPr/>
            <p:nvPr/>
          </p:nvSpPr>
          <p:spPr>
            <a:xfrm>
              <a:off x="9822600" y="186120"/>
              <a:ext cx="329400" cy="399960"/>
            </a:xfrm>
            <a:prstGeom prst="ellipse">
              <a:avLst/>
            </a:prstGeom>
            <a:solidFill>
              <a:srgbClr val="003E8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329" name="CustomShape 2279"/>
            <p:cNvSpPr/>
            <p:nvPr/>
          </p:nvSpPr>
          <p:spPr>
            <a:xfrm>
              <a:off x="9854280" y="111600"/>
              <a:ext cx="265320" cy="60120"/>
            </a:xfrm>
            <a:custGeom>
              <a:avLst/>
              <a:gdLst>
                <a:gd name="textAreaLeft" fmla="*/ 0 w 265320"/>
                <a:gd name="textAreaRight" fmla="*/ 294120 w 265320"/>
                <a:gd name="textAreaTop" fmla="*/ 0 h 60120"/>
                <a:gd name="textAreaBottom" fmla="*/ 88920 h 60120"/>
              </a:gdLst>
              <a:ahLst/>
              <a:cxnLst/>
              <a:rect l="textAreaLeft" t="textAreaTop" r="textAreaRight" b="textAreaBottom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pic>
          <p:nvPicPr>
            <p:cNvPr id="10330" name="Picture 7" descr="original_metal_w"/>
            <p:cNvPicPr/>
            <p:nvPr/>
          </p:nvPicPr>
          <p:blipFill>
            <a:blip r:embed="rId3"/>
            <a:stretch/>
          </p:blipFill>
          <p:spPr>
            <a:xfrm>
              <a:off x="9841320" y="313200"/>
              <a:ext cx="276120" cy="271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331" name="CustomShape 2280"/>
            <p:cNvSpPr/>
            <p:nvPr/>
          </p:nvSpPr>
          <p:spPr>
            <a:xfrm>
              <a:off x="9780120" y="224280"/>
              <a:ext cx="402480" cy="447480"/>
            </a:xfrm>
            <a:custGeom>
              <a:avLst/>
              <a:gdLst>
                <a:gd name="textAreaLeft" fmla="*/ 0 w 402480"/>
                <a:gd name="textAreaRight" fmla="*/ 431280 w 402480"/>
                <a:gd name="textAreaTop" fmla="*/ 0 h 447480"/>
                <a:gd name="textAreaBottom" fmla="*/ 476280 h 44748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0332" name="Group 50"/>
            <p:cNvGrpSpPr/>
            <p:nvPr/>
          </p:nvGrpSpPr>
          <p:grpSpPr>
            <a:xfrm>
              <a:off x="9932760" y="173520"/>
              <a:ext cx="125280" cy="177840"/>
              <a:chOff x="9932760" y="173520"/>
              <a:chExt cx="125280" cy="177840"/>
            </a:xfrm>
          </p:grpSpPr>
          <p:sp>
            <p:nvSpPr>
              <p:cNvPr id="10333" name="CustomShape 2281"/>
              <p:cNvSpPr/>
              <p:nvPr/>
            </p:nvSpPr>
            <p:spPr>
              <a:xfrm>
                <a:off x="9964440" y="281160"/>
                <a:ext cx="31680" cy="63360"/>
              </a:xfrm>
              <a:custGeom>
                <a:avLst/>
                <a:gdLst>
                  <a:gd name="textAreaLeft" fmla="*/ 0 w 31680"/>
                  <a:gd name="textAreaRight" fmla="*/ 60480 w 31680"/>
                  <a:gd name="textAreaTop" fmla="*/ 0 h 63360"/>
                  <a:gd name="textAreaBottom" fmla="*/ 92160 h 63360"/>
                </a:gdLst>
                <a:ahLst/>
                <a:cxnLst/>
                <a:rect l="textAreaLeft" t="textAreaTop" r="textAreaRight" b="textAreaBottom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4" name="CustomShape 2282"/>
              <p:cNvSpPr/>
              <p:nvPr/>
            </p:nvSpPr>
            <p:spPr>
              <a:xfrm>
                <a:off x="9977760" y="255960"/>
                <a:ext cx="4680" cy="360"/>
              </a:xfrm>
              <a:custGeom>
                <a:avLst/>
                <a:gdLst>
                  <a:gd name="textAreaLeft" fmla="*/ 0 w 4680"/>
                  <a:gd name="textAreaRight" fmla="*/ 5400 w 4680"/>
                  <a:gd name="textAreaTop" fmla="*/ 0 h 360"/>
                  <a:gd name="textAreaBottom" fmla="*/ 1440 h 360"/>
                </a:gdLst>
                <a:ahLst/>
                <a:cxnLst/>
                <a:rect l="textAreaLeft" t="textAreaTop" r="textAreaRight" b="textAreaBottom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5" name="CustomShape 2283"/>
              <p:cNvSpPr/>
              <p:nvPr/>
            </p:nvSpPr>
            <p:spPr>
              <a:xfrm>
                <a:off x="9977760" y="243360"/>
                <a:ext cx="4680" cy="360"/>
              </a:xfrm>
              <a:custGeom>
                <a:avLst/>
                <a:gdLst>
                  <a:gd name="textAreaLeft" fmla="*/ 0 w 4680"/>
                  <a:gd name="textAreaRight" fmla="*/ 11160 w 468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6" name="CustomShape 2284"/>
              <p:cNvSpPr/>
              <p:nvPr/>
            </p:nvSpPr>
            <p:spPr>
              <a:xfrm>
                <a:off x="9975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7" name="CustomShape 2285"/>
              <p:cNvSpPr/>
              <p:nvPr/>
            </p:nvSpPr>
            <p:spPr>
              <a:xfrm>
                <a:off x="10012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8" name="CustomShape 2286"/>
              <p:cNvSpPr/>
              <p:nvPr/>
            </p:nvSpPr>
            <p:spPr>
              <a:xfrm>
                <a:off x="9972000" y="325440"/>
                <a:ext cx="360" cy="360"/>
              </a:xfrm>
              <a:custGeom>
                <a:avLst/>
                <a:gdLst>
                  <a:gd name="textAreaLeft" fmla="*/ 0 w 360"/>
                  <a:gd name="textAreaRight" fmla="*/ 2949120 w 360"/>
                  <a:gd name="textAreaTop" fmla="*/ 0 h 360"/>
                  <a:gd name="textAreaBottom" fmla="*/ 17280 h 36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9" name="CustomShape 2287"/>
              <p:cNvSpPr/>
              <p:nvPr/>
            </p:nvSpPr>
            <p:spPr>
              <a:xfrm>
                <a:off x="9983520" y="338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10080 h 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0" name="CustomShape 2288"/>
              <p:cNvSpPr/>
              <p:nvPr/>
            </p:nvSpPr>
            <p:spPr>
              <a:xfrm>
                <a:off x="9969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1" name="CustomShape 2289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2" name="CustomShape 2290"/>
              <p:cNvSpPr/>
              <p:nvPr/>
            </p:nvSpPr>
            <p:spPr>
              <a:xfrm>
                <a:off x="9979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3" name="CustomShape 2291"/>
              <p:cNvSpPr/>
              <p:nvPr/>
            </p:nvSpPr>
            <p:spPr>
              <a:xfrm>
                <a:off x="998352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4" name="CustomShape 2292"/>
              <p:cNvSpPr/>
              <p:nvPr/>
            </p:nvSpPr>
            <p:spPr>
              <a:xfrm>
                <a:off x="996768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5" name="CustomShape 2293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6" name="CustomShape 2294"/>
              <p:cNvSpPr/>
              <p:nvPr/>
            </p:nvSpPr>
            <p:spPr>
              <a:xfrm>
                <a:off x="99756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7" name="CustomShape 2295"/>
              <p:cNvSpPr/>
              <p:nvPr/>
            </p:nvSpPr>
            <p:spPr>
              <a:xfrm>
                <a:off x="997776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8" name="CustomShape 2296"/>
              <p:cNvSpPr/>
              <p:nvPr/>
            </p:nvSpPr>
            <p:spPr>
              <a:xfrm>
                <a:off x="998568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9" name="CustomShape 2297"/>
              <p:cNvSpPr/>
              <p:nvPr/>
            </p:nvSpPr>
            <p:spPr>
              <a:xfrm>
                <a:off x="998568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0" name="CustomShape 2298"/>
              <p:cNvSpPr/>
              <p:nvPr/>
            </p:nvSpPr>
            <p:spPr>
              <a:xfrm>
                <a:off x="999360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1" name="CustomShape 2299"/>
              <p:cNvSpPr/>
              <p:nvPr/>
            </p:nvSpPr>
            <p:spPr>
              <a:xfrm>
                <a:off x="10008000" y="325440"/>
                <a:ext cx="360" cy="360"/>
              </a:xfrm>
              <a:custGeom>
                <a:avLst/>
                <a:gdLst>
                  <a:gd name="textAreaLeft" fmla="*/ 0 w 360"/>
                  <a:gd name="textAreaRight" fmla="*/ 2949120 w 360"/>
                  <a:gd name="textAreaTop" fmla="*/ 0 h 360"/>
                  <a:gd name="textAreaBottom" fmla="*/ 17280 h 36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2" name="CustomShape 2300"/>
              <p:cNvSpPr/>
              <p:nvPr/>
            </p:nvSpPr>
            <p:spPr>
              <a:xfrm>
                <a:off x="10008000" y="338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10080 h 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3" name="CustomShape 2301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4" name="CustomShape 2302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5" name="CustomShape 2303"/>
              <p:cNvSpPr/>
              <p:nvPr/>
            </p:nvSpPr>
            <p:spPr>
              <a:xfrm>
                <a:off x="1000908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6" name="CustomShape 2304"/>
              <p:cNvSpPr/>
              <p:nvPr/>
            </p:nvSpPr>
            <p:spPr>
              <a:xfrm>
                <a:off x="1000800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7" name="CustomShape 2305"/>
              <p:cNvSpPr/>
              <p:nvPr/>
            </p:nvSpPr>
            <p:spPr>
              <a:xfrm>
                <a:off x="1002060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8" name="CustomShape 2306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9" name="CustomShape 2307"/>
              <p:cNvSpPr/>
              <p:nvPr/>
            </p:nvSpPr>
            <p:spPr>
              <a:xfrm>
                <a:off x="100080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0" name="CustomShape 2308"/>
              <p:cNvSpPr/>
              <p:nvPr/>
            </p:nvSpPr>
            <p:spPr>
              <a:xfrm>
                <a:off x="1001808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1" name="CustomShape 2309"/>
              <p:cNvSpPr/>
              <p:nvPr/>
            </p:nvSpPr>
            <p:spPr>
              <a:xfrm>
                <a:off x="1000800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2" name="CustomShape 2310"/>
              <p:cNvSpPr/>
              <p:nvPr/>
            </p:nvSpPr>
            <p:spPr>
              <a:xfrm>
                <a:off x="1000800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3" name="CustomShape 2311"/>
              <p:cNvSpPr/>
              <p:nvPr/>
            </p:nvSpPr>
            <p:spPr>
              <a:xfrm>
                <a:off x="10001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4" name="CustomShape 2312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5" name="CustomShape 2313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6" name="CustomShape 2314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7" name="CustomShape 2315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8" name="CustomShape 2316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9" name="CustomShape 2317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0" name="CustomShape 2318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1" name="CustomShape 2319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2" name="CustomShape 2320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3" name="CustomShape 2321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4" name="CustomShape 2322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5" name="CustomShape 2323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6" name="CustomShape 2324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7" name="CustomShape 2325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8" name="CustomShape 2326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9" name="CustomShape 2327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0" name="CustomShape 2328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1" name="CustomShape 2329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2" name="CustomShape 2330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3" name="CustomShape 2331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4" name="CustomShape 2332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5" name="CustomShape 2333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6" name="CustomShape 2334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7" name="CustomShape 2335"/>
              <p:cNvSpPr/>
              <p:nvPr/>
            </p:nvSpPr>
            <p:spPr>
              <a:xfrm>
                <a:off x="9940680" y="300240"/>
                <a:ext cx="360" cy="9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9360"/>
                  <a:gd name="textAreaBottom" fmla="*/ 12240 h 936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8" name="CustomShape 2336"/>
              <p:cNvSpPr/>
              <p:nvPr/>
            </p:nvSpPr>
            <p:spPr>
              <a:xfrm>
                <a:off x="9946440" y="297000"/>
                <a:ext cx="360" cy="612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6120"/>
                  <a:gd name="textAreaBottom" fmla="*/ 9000 h 612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9" name="CustomShape 2337"/>
              <p:cNvSpPr/>
              <p:nvPr/>
            </p:nvSpPr>
            <p:spPr>
              <a:xfrm>
                <a:off x="9951840" y="290880"/>
                <a:ext cx="360" cy="144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440"/>
                  <a:gd name="textAreaBottom" fmla="*/ 4320 h 144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0" name="CustomShape 2338"/>
              <p:cNvSpPr/>
              <p:nvPr/>
            </p:nvSpPr>
            <p:spPr>
              <a:xfrm>
                <a:off x="9959760" y="287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10080 h 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1" name="CustomShape 2339"/>
              <p:cNvSpPr/>
              <p:nvPr/>
            </p:nvSpPr>
            <p:spPr>
              <a:xfrm>
                <a:off x="996444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2" name="CustomShape 2340"/>
              <p:cNvSpPr/>
              <p:nvPr/>
            </p:nvSpPr>
            <p:spPr>
              <a:xfrm>
                <a:off x="9969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3" name="CustomShape 2341"/>
              <p:cNvSpPr/>
              <p:nvPr/>
            </p:nvSpPr>
            <p:spPr>
              <a:xfrm>
                <a:off x="997560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4" name="CustomShape 234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5" name="CustomShape 234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6" name="CustomShape 234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7" name="CustomShape 234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8" name="CustomShape 234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9" name="CustomShape 234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0" name="CustomShape 234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1" name="CustomShape 234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2" name="CustomShape 235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3" name="CustomShape 235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4" name="CustomShape 235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5" name="CustomShape 235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6" name="CustomShape 235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7" name="CustomShape 235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8" name="CustomShape 235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9" name="CustomShape 235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0" name="CustomShape 235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1" name="CustomShape 235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2" name="CustomShape 236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3" name="CustomShape 236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4" name="CustomShape 236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5" name="CustomShape 236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6" name="CustomShape 236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7" name="CustomShape 2365"/>
              <p:cNvSpPr/>
              <p:nvPr/>
            </p:nvSpPr>
            <p:spPr>
              <a:xfrm>
                <a:off x="993528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8" name="CustomShape 2366"/>
              <p:cNvSpPr/>
              <p:nvPr/>
            </p:nvSpPr>
            <p:spPr>
              <a:xfrm>
                <a:off x="9943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9" name="CustomShape 2367"/>
              <p:cNvSpPr/>
              <p:nvPr/>
            </p:nvSpPr>
            <p:spPr>
              <a:xfrm>
                <a:off x="995400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0" name="CustomShape 2368"/>
              <p:cNvSpPr/>
              <p:nvPr/>
            </p:nvSpPr>
            <p:spPr>
              <a:xfrm>
                <a:off x="9961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1" name="CustomShape 2369"/>
              <p:cNvSpPr/>
              <p:nvPr/>
            </p:nvSpPr>
            <p:spPr>
              <a:xfrm>
                <a:off x="9967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2" name="CustomShape 2370"/>
              <p:cNvSpPr/>
              <p:nvPr/>
            </p:nvSpPr>
            <p:spPr>
              <a:xfrm>
                <a:off x="9972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3" name="CustomShape 2371"/>
              <p:cNvSpPr/>
              <p:nvPr/>
            </p:nvSpPr>
            <p:spPr>
              <a:xfrm>
                <a:off x="9975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4" name="CustomShape 2372"/>
              <p:cNvSpPr/>
              <p:nvPr/>
            </p:nvSpPr>
            <p:spPr>
              <a:xfrm>
                <a:off x="9979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5" name="CustomShape 2373"/>
              <p:cNvSpPr/>
              <p:nvPr/>
            </p:nvSpPr>
            <p:spPr>
              <a:xfrm>
                <a:off x="99835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6" name="CustomShape 2374"/>
              <p:cNvSpPr/>
              <p:nvPr/>
            </p:nvSpPr>
            <p:spPr>
              <a:xfrm>
                <a:off x="9985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7" name="CustomShape 2375"/>
              <p:cNvSpPr/>
              <p:nvPr/>
            </p:nvSpPr>
            <p:spPr>
              <a:xfrm>
                <a:off x="9987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8" name="CustomShape 2376"/>
              <p:cNvSpPr/>
              <p:nvPr/>
            </p:nvSpPr>
            <p:spPr>
              <a:xfrm>
                <a:off x="9991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9" name="CustomShape 2377"/>
              <p:cNvSpPr/>
              <p:nvPr/>
            </p:nvSpPr>
            <p:spPr>
              <a:xfrm>
                <a:off x="9940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0" name="CustomShape 2378"/>
              <p:cNvSpPr/>
              <p:nvPr/>
            </p:nvSpPr>
            <p:spPr>
              <a:xfrm>
                <a:off x="9948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1" name="CustomShape 2379"/>
              <p:cNvSpPr/>
              <p:nvPr/>
            </p:nvSpPr>
            <p:spPr>
              <a:xfrm>
                <a:off x="99565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2" name="CustomShape 2380"/>
              <p:cNvSpPr/>
              <p:nvPr/>
            </p:nvSpPr>
            <p:spPr>
              <a:xfrm>
                <a:off x="99619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3" name="CustomShape 2381"/>
              <p:cNvSpPr/>
              <p:nvPr/>
            </p:nvSpPr>
            <p:spPr>
              <a:xfrm>
                <a:off x="996768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4" name="CustomShape 2382"/>
              <p:cNvSpPr/>
              <p:nvPr/>
            </p:nvSpPr>
            <p:spPr>
              <a:xfrm>
                <a:off x="99720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5" name="CustomShape 2383"/>
              <p:cNvSpPr/>
              <p:nvPr/>
            </p:nvSpPr>
            <p:spPr>
              <a:xfrm>
                <a:off x="997776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6" name="CustomShape 2384"/>
              <p:cNvSpPr/>
              <p:nvPr/>
            </p:nvSpPr>
            <p:spPr>
              <a:xfrm>
                <a:off x="99799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7" name="CustomShape 238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8" name="CustomShape 2386"/>
              <p:cNvSpPr/>
              <p:nvPr/>
            </p:nvSpPr>
            <p:spPr>
              <a:xfrm>
                <a:off x="9985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9" name="CustomShape 2387"/>
              <p:cNvSpPr/>
              <p:nvPr/>
            </p:nvSpPr>
            <p:spPr>
              <a:xfrm>
                <a:off x="998784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0" name="CustomShape 2388"/>
              <p:cNvSpPr/>
              <p:nvPr/>
            </p:nvSpPr>
            <p:spPr>
              <a:xfrm>
                <a:off x="999108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1" name="CustomShape 238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2" name="CustomShape 239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3" name="CustomShape 239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4" name="CustomShape 239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5" name="CustomShape 239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6" name="CustomShape 239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7" name="CustomShape 239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8" name="CustomShape 239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9" name="CustomShape 239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0" name="CustomShape 239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1" name="CustomShape 239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2" name="CustomShape 240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3" name="CustomShape 240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4" name="CustomShape 240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5" name="CustomShape 240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6" name="CustomShape 240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7" name="CustomShape 240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8" name="CustomShape 240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9" name="CustomShape 240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0" name="CustomShape 240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1" name="CustomShape 240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2" name="CustomShape 241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3" name="CustomShape 241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4" name="CustomShape 2412"/>
              <p:cNvSpPr/>
              <p:nvPr/>
            </p:nvSpPr>
            <p:spPr>
              <a:xfrm>
                <a:off x="99486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5" name="CustomShape 2413"/>
              <p:cNvSpPr/>
              <p:nvPr/>
            </p:nvSpPr>
            <p:spPr>
              <a:xfrm>
                <a:off x="99540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6" name="CustomShape 2414"/>
              <p:cNvSpPr/>
              <p:nvPr/>
            </p:nvSpPr>
            <p:spPr>
              <a:xfrm>
                <a:off x="9959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7" name="CustomShape 2415"/>
              <p:cNvSpPr/>
              <p:nvPr/>
            </p:nvSpPr>
            <p:spPr>
              <a:xfrm>
                <a:off x="99644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8" name="CustomShape 241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9" name="CustomShape 241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0" name="CustomShape 241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1" name="CustomShape 241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2" name="CustomShape 242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3" name="CustomShape 242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4" name="CustomShape 242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5" name="CustomShape 242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6" name="CustomShape 242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7" name="CustomShape 242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8" name="CustomShape 242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9" name="CustomShape 242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0" name="CustomShape 242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1" name="CustomShape 242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2" name="CustomShape 243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3" name="CustomShape 243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4" name="CustomShape 243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5" name="CustomShape 243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6" name="CustomShape 243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7" name="CustomShape 243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8" name="CustomShape 243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9" name="CustomShape 243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0" name="CustomShape 243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1" name="CustomShape 2439"/>
              <p:cNvSpPr/>
              <p:nvPr/>
            </p:nvSpPr>
            <p:spPr>
              <a:xfrm>
                <a:off x="99565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2" name="CustomShape 2440"/>
              <p:cNvSpPr/>
              <p:nvPr/>
            </p:nvSpPr>
            <p:spPr>
              <a:xfrm>
                <a:off x="996192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3" name="CustomShape 2441"/>
              <p:cNvSpPr/>
              <p:nvPr/>
            </p:nvSpPr>
            <p:spPr>
              <a:xfrm>
                <a:off x="99644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4" name="CustomShape 2442"/>
              <p:cNvSpPr/>
              <p:nvPr/>
            </p:nvSpPr>
            <p:spPr>
              <a:xfrm>
                <a:off x="99720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5" name="CustomShape 2443"/>
              <p:cNvSpPr/>
              <p:nvPr/>
            </p:nvSpPr>
            <p:spPr>
              <a:xfrm>
                <a:off x="996444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6" name="CustomShape 2444"/>
              <p:cNvSpPr/>
              <p:nvPr/>
            </p:nvSpPr>
            <p:spPr>
              <a:xfrm>
                <a:off x="9985680" y="236880"/>
                <a:ext cx="360" cy="360"/>
              </a:xfrm>
              <a:custGeom>
                <a:avLst/>
                <a:gdLst>
                  <a:gd name="textAreaLeft" fmla="*/ 0 w 360"/>
                  <a:gd name="textAreaRight" fmla="*/ 188743680 w 360"/>
                  <a:gd name="textAreaTop" fmla="*/ 0 h 360"/>
                  <a:gd name="textAreaBottom" fmla="*/ 188743680 h 360"/>
                </a:gdLst>
                <a:ahLst/>
                <a:cxnLst/>
                <a:rect l="textAreaLeft" t="textAreaTop" r="textAreaRight" b="textAreaBottom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7" name="CustomShape 2445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8" name="CustomShape 2446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9" name="CustomShape 2447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0" name="CustomShape 2448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1" name="CustomShape 2449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2" name="CustomShape 2450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3" name="CustomShape 2451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4" name="CustomShape 2452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5" name="CustomShape 2453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6" name="CustomShape 2454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7" name="CustomShape 2455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8" name="CustomShape 2456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9" name="CustomShape 2457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0" name="CustomShape 2458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1" name="CustomShape 2459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2" name="CustomShape 2460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3" name="CustomShape 2461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4" name="CustomShape 2462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5" name="CustomShape 2463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6" name="CustomShape 2464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7" name="CustomShape 2465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8" name="CustomShape 2466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9" name="CustomShape 2467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0" name="CustomShape 2468"/>
              <p:cNvSpPr/>
              <p:nvPr/>
            </p:nvSpPr>
            <p:spPr>
              <a:xfrm>
                <a:off x="10049760" y="300240"/>
                <a:ext cx="360" cy="9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9360"/>
                  <a:gd name="textAreaBottom" fmla="*/ 12240 h 936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1" name="CustomShape 2469"/>
              <p:cNvSpPr/>
              <p:nvPr/>
            </p:nvSpPr>
            <p:spPr>
              <a:xfrm>
                <a:off x="10045080" y="297000"/>
                <a:ext cx="360" cy="612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6120"/>
                  <a:gd name="textAreaBottom" fmla="*/ 9000 h 612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2" name="CustomShape 2470"/>
              <p:cNvSpPr/>
              <p:nvPr/>
            </p:nvSpPr>
            <p:spPr>
              <a:xfrm>
                <a:off x="10039680" y="290880"/>
                <a:ext cx="360" cy="144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440"/>
                  <a:gd name="textAreaBottom" fmla="*/ 4320 h 144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3" name="CustomShape 2471"/>
              <p:cNvSpPr/>
              <p:nvPr/>
            </p:nvSpPr>
            <p:spPr>
              <a:xfrm>
                <a:off x="10031760" y="287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10080 h 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4" name="CustomShape 2472"/>
              <p:cNvSpPr/>
              <p:nvPr/>
            </p:nvSpPr>
            <p:spPr>
              <a:xfrm>
                <a:off x="1002600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5" name="CustomShape 2473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6" name="CustomShape 2474"/>
              <p:cNvSpPr/>
              <p:nvPr/>
            </p:nvSpPr>
            <p:spPr>
              <a:xfrm>
                <a:off x="1001592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7" name="CustomShape 247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8" name="CustomShape 247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9" name="CustomShape 247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0" name="CustomShape 247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1" name="CustomShape 247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2" name="CustomShape 248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3" name="CustomShape 248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4" name="CustomShape 248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5" name="CustomShape 248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6" name="CustomShape 248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7" name="CustomShape 248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8" name="CustomShape 248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9" name="CustomShape 248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0" name="CustomShape 248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1" name="CustomShape 248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2" name="CustomShape 249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3" name="CustomShape 249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4" name="CustomShape 249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5" name="CustomShape 249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6" name="CustomShape 249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7" name="CustomShape 249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8" name="CustomShape 249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9" name="CustomShape 249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0" name="CustomShape 2498"/>
              <p:cNvSpPr/>
              <p:nvPr/>
            </p:nvSpPr>
            <p:spPr>
              <a:xfrm>
                <a:off x="1004976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1" name="CustomShape 2499"/>
              <p:cNvSpPr/>
              <p:nvPr/>
            </p:nvSpPr>
            <p:spPr>
              <a:xfrm>
                <a:off x="1004184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2" name="CustomShape 2500"/>
              <p:cNvSpPr/>
              <p:nvPr/>
            </p:nvSpPr>
            <p:spPr>
              <a:xfrm>
                <a:off x="100371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3" name="CustomShape 2501"/>
              <p:cNvSpPr/>
              <p:nvPr/>
            </p:nvSpPr>
            <p:spPr>
              <a:xfrm>
                <a:off x="100317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4" name="CustomShape 2502"/>
              <p:cNvSpPr/>
              <p:nvPr/>
            </p:nvSpPr>
            <p:spPr>
              <a:xfrm>
                <a:off x="10026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5" name="CustomShape 2503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6" name="CustomShape 2504"/>
              <p:cNvSpPr/>
              <p:nvPr/>
            </p:nvSpPr>
            <p:spPr>
              <a:xfrm>
                <a:off x="10018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7" name="CustomShape 2505"/>
              <p:cNvSpPr/>
              <p:nvPr/>
            </p:nvSpPr>
            <p:spPr>
              <a:xfrm>
                <a:off x="10015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8" name="CustomShape 2506"/>
              <p:cNvSpPr/>
              <p:nvPr/>
            </p:nvSpPr>
            <p:spPr>
              <a:xfrm>
                <a:off x="10012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9" name="CustomShape 2507"/>
              <p:cNvSpPr/>
              <p:nvPr/>
            </p:nvSpPr>
            <p:spPr>
              <a:xfrm>
                <a:off x="10009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0" name="CustomShape 2508"/>
              <p:cNvSpPr/>
              <p:nvPr/>
            </p:nvSpPr>
            <p:spPr>
              <a:xfrm>
                <a:off x="10008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1" name="CustomShape 2509"/>
              <p:cNvSpPr/>
              <p:nvPr/>
            </p:nvSpPr>
            <p:spPr>
              <a:xfrm>
                <a:off x="1000476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2" name="CustomShape 2510"/>
              <p:cNvSpPr/>
              <p:nvPr/>
            </p:nvSpPr>
            <p:spPr>
              <a:xfrm>
                <a:off x="100450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3" name="CustomShape 2511"/>
              <p:cNvSpPr/>
              <p:nvPr/>
            </p:nvSpPr>
            <p:spPr>
              <a:xfrm>
                <a:off x="1003716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4" name="CustomShape 2512"/>
              <p:cNvSpPr/>
              <p:nvPr/>
            </p:nvSpPr>
            <p:spPr>
              <a:xfrm>
                <a:off x="1003176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5" name="CustomShape 2513"/>
              <p:cNvSpPr/>
              <p:nvPr/>
            </p:nvSpPr>
            <p:spPr>
              <a:xfrm>
                <a:off x="100292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6" name="CustomShape 2514"/>
              <p:cNvSpPr/>
              <p:nvPr/>
            </p:nvSpPr>
            <p:spPr>
              <a:xfrm>
                <a:off x="100238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7" name="CustomShape 2515"/>
              <p:cNvSpPr/>
              <p:nvPr/>
            </p:nvSpPr>
            <p:spPr>
              <a:xfrm>
                <a:off x="100206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8" name="CustomShape 2516"/>
              <p:cNvSpPr/>
              <p:nvPr/>
            </p:nvSpPr>
            <p:spPr>
              <a:xfrm>
                <a:off x="10018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9" name="CustomShape 2517"/>
              <p:cNvSpPr/>
              <p:nvPr/>
            </p:nvSpPr>
            <p:spPr>
              <a:xfrm>
                <a:off x="10012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0" name="CustomShape 2518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1" name="CustomShape 2519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2" name="CustomShape 252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3" name="CustomShape 2521"/>
              <p:cNvSpPr/>
              <p:nvPr/>
            </p:nvSpPr>
            <p:spPr>
              <a:xfrm>
                <a:off x="1000476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4" name="CustomShape 252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5" name="CustomShape 252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6" name="CustomShape 252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7" name="CustomShape 252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8" name="CustomShape 252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9" name="CustomShape 252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0" name="CustomShape 252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1" name="CustomShape 252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2" name="CustomShape 253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3" name="CustomShape 253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4" name="CustomShape 253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5" name="CustomShape 253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6" name="CustomShape 253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7" name="CustomShape 253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8" name="CustomShape 253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9" name="CustomShape 253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0" name="CustomShape 253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1" name="CustomShape 253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2" name="CustomShape 254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3" name="CustomShape 254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4" name="CustomShape 254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5" name="CustomShape 254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6" name="CustomShape 254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7" name="CustomShape 2545"/>
              <p:cNvSpPr/>
              <p:nvPr/>
            </p:nvSpPr>
            <p:spPr>
              <a:xfrm>
                <a:off x="1003968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8" name="CustomShape 2546"/>
              <p:cNvSpPr/>
              <p:nvPr/>
            </p:nvSpPr>
            <p:spPr>
              <a:xfrm>
                <a:off x="1003716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9" name="CustomShape 2547"/>
              <p:cNvSpPr/>
              <p:nvPr/>
            </p:nvSpPr>
            <p:spPr>
              <a:xfrm>
                <a:off x="10031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0" name="CustomShape 2548"/>
              <p:cNvSpPr/>
              <p:nvPr/>
            </p:nvSpPr>
            <p:spPr>
              <a:xfrm>
                <a:off x="100292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1" name="CustomShape 254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2" name="CustomShape 255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3" name="CustomShape 255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4" name="CustomShape 255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5" name="CustomShape 255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6" name="CustomShape 255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7" name="CustomShape 255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8" name="CustomShape 255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9" name="CustomShape 255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0" name="CustomShape 255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1" name="CustomShape 255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2" name="CustomShape 256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3" name="CustomShape 256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4" name="CustomShape 256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5" name="CustomShape 256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6" name="CustomShape 256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7" name="CustomShape 256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8" name="CustomShape 256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9" name="CustomShape 256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0" name="CustomShape 256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1" name="CustomShape 256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2" name="CustomShape 257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3" name="CustomShape 257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4" name="CustomShape 2572"/>
              <p:cNvSpPr/>
              <p:nvPr/>
            </p:nvSpPr>
            <p:spPr>
              <a:xfrm>
                <a:off x="100339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5" name="CustomShape 2573"/>
              <p:cNvSpPr/>
              <p:nvPr/>
            </p:nvSpPr>
            <p:spPr>
              <a:xfrm>
                <a:off x="1003176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6" name="CustomShape 2574"/>
              <p:cNvSpPr/>
              <p:nvPr/>
            </p:nvSpPr>
            <p:spPr>
              <a:xfrm>
                <a:off x="100292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7" name="CustomShape 2575"/>
              <p:cNvSpPr/>
              <p:nvPr/>
            </p:nvSpPr>
            <p:spPr>
              <a:xfrm>
                <a:off x="10020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8" name="CustomShape 2576"/>
              <p:cNvSpPr/>
              <p:nvPr/>
            </p:nvSpPr>
            <p:spPr>
              <a:xfrm>
                <a:off x="1002060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9" name="CustomShape 2577"/>
              <p:cNvSpPr/>
              <p:nvPr/>
            </p:nvSpPr>
            <p:spPr>
              <a:xfrm>
                <a:off x="9938520" y="293760"/>
                <a:ext cx="360" cy="25200"/>
              </a:xfrm>
              <a:custGeom>
                <a:avLst/>
                <a:gdLst>
                  <a:gd name="textAreaLeft" fmla="*/ 0 w 360"/>
                  <a:gd name="textAreaRight" fmla="*/ 57600 w 360"/>
                  <a:gd name="textAreaTop" fmla="*/ 0 h 25200"/>
                  <a:gd name="textAreaBottom" fmla="*/ 54000 h 25200"/>
                </a:gdLst>
                <a:ahLst/>
                <a:cxnLst/>
                <a:rect l="textAreaLeft" t="textAreaTop" r="textAreaRight" b="textAreaBottom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" rIns="90000" bIns="9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0" name="Line 7"/>
              <p:cNvSpPr/>
              <p:nvPr/>
            </p:nvSpPr>
            <p:spPr>
              <a:xfrm flipH="1">
                <a:off x="9955080" y="337680"/>
                <a:ext cx="3240" cy="324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 anchorCtr="1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1" name="CustomShape 2578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2" name="CustomShape 2579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3" name="CustomShape 2580"/>
              <p:cNvSpPr/>
              <p:nvPr/>
            </p:nvSpPr>
            <p:spPr>
              <a:xfrm>
                <a:off x="995652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4" name="CustomShape 2581"/>
              <p:cNvSpPr/>
              <p:nvPr/>
            </p:nvSpPr>
            <p:spPr>
              <a:xfrm>
                <a:off x="9956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5" name="CustomShape 2582"/>
              <p:cNvSpPr/>
              <p:nvPr/>
            </p:nvSpPr>
            <p:spPr>
              <a:xfrm>
                <a:off x="9959760" y="3510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6" name="CustomShape 2583"/>
              <p:cNvSpPr/>
              <p:nvPr/>
            </p:nvSpPr>
            <p:spPr>
              <a:xfrm>
                <a:off x="10045080" y="3193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7" name="CustomShape 2584"/>
              <p:cNvSpPr/>
              <p:nvPr/>
            </p:nvSpPr>
            <p:spPr>
              <a:xfrm>
                <a:off x="10033920" y="322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160" rIns="90000" bIns="-38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8" name="CustomShape 2585"/>
              <p:cNvSpPr/>
              <p:nvPr/>
            </p:nvSpPr>
            <p:spPr>
              <a:xfrm>
                <a:off x="10033920" y="3290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9" name="CustomShape 2586"/>
              <p:cNvSpPr/>
              <p:nvPr/>
            </p:nvSpPr>
            <p:spPr>
              <a:xfrm>
                <a:off x="10041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0" name="CustomShape 2587"/>
              <p:cNvSpPr/>
              <p:nvPr/>
            </p:nvSpPr>
            <p:spPr>
              <a:xfrm>
                <a:off x="10020600" y="33192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1" name="CustomShape 2588"/>
              <p:cNvSpPr/>
              <p:nvPr/>
            </p:nvSpPr>
            <p:spPr>
              <a:xfrm>
                <a:off x="9987840" y="22104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2" name="CustomShape 2589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368640 w 360"/>
                  <a:gd name="textAreaTop" fmla="*/ 0 h 360"/>
                  <a:gd name="textAreaBottom" fmla="*/ 368640 h 360"/>
                </a:gdLst>
                <a:ahLst/>
                <a:cxnLst/>
                <a:rect l="textAreaLeft" t="textAreaTop" r="textAreaRight" b="textAreaBottom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3" name="CustomShape 2590"/>
              <p:cNvSpPr/>
              <p:nvPr/>
            </p:nvSpPr>
            <p:spPr>
              <a:xfrm>
                <a:off x="9995760" y="1735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4" name="CustomShape 2591"/>
              <p:cNvSpPr/>
              <p:nvPr/>
            </p:nvSpPr>
            <p:spPr>
              <a:xfrm>
                <a:off x="9983520" y="20196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5" name="CustomShape 2592"/>
              <p:cNvSpPr/>
              <p:nvPr/>
            </p:nvSpPr>
            <p:spPr>
              <a:xfrm>
                <a:off x="10001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23040 w 360"/>
                  <a:gd name="textAreaTop" fmla="*/ 0 h 360"/>
                  <a:gd name="textAreaBottom" fmla="*/ 2304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6" name="CustomShape 2593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7" name="CustomShape 2594"/>
              <p:cNvSpPr/>
              <p:nvPr/>
            </p:nvSpPr>
            <p:spPr>
              <a:xfrm>
                <a:off x="9995760" y="186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8" name="CustomShape 2595"/>
              <p:cNvSpPr/>
              <p:nvPr/>
            </p:nvSpPr>
            <p:spPr>
              <a:xfrm>
                <a:off x="9991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9" name="CustomShape 2596"/>
              <p:cNvSpPr/>
              <p:nvPr/>
            </p:nvSpPr>
            <p:spPr>
              <a:xfrm>
                <a:off x="998784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0" name="CustomShape 2597"/>
              <p:cNvSpPr/>
              <p:nvPr/>
            </p:nvSpPr>
            <p:spPr>
              <a:xfrm>
                <a:off x="1000476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1" name="CustomShape 2598"/>
              <p:cNvSpPr/>
              <p:nvPr/>
            </p:nvSpPr>
            <p:spPr>
              <a:xfrm>
                <a:off x="10009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2" name="CustomShape 2599"/>
              <p:cNvSpPr/>
              <p:nvPr/>
            </p:nvSpPr>
            <p:spPr>
              <a:xfrm>
                <a:off x="10000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3" name="CustomShape 2600"/>
              <p:cNvSpPr/>
              <p:nvPr/>
            </p:nvSpPr>
            <p:spPr>
              <a:xfrm>
                <a:off x="9985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4" name="CustomShape 2601"/>
              <p:cNvSpPr/>
              <p:nvPr/>
            </p:nvSpPr>
            <p:spPr>
              <a:xfrm>
                <a:off x="998784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5" name="CustomShape 2602"/>
              <p:cNvSpPr/>
              <p:nvPr/>
            </p:nvSpPr>
            <p:spPr>
              <a:xfrm>
                <a:off x="10012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6" name="CustomShape 2603"/>
              <p:cNvSpPr/>
              <p:nvPr/>
            </p:nvSpPr>
            <p:spPr>
              <a:xfrm>
                <a:off x="100090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7" name="CustomShape 2604"/>
              <p:cNvSpPr/>
              <p:nvPr/>
            </p:nvSpPr>
            <p:spPr>
              <a:xfrm>
                <a:off x="99835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8" name="CustomShape 2605"/>
              <p:cNvSpPr/>
              <p:nvPr/>
            </p:nvSpPr>
            <p:spPr>
              <a:xfrm>
                <a:off x="100159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9" name="CustomShape 2606"/>
              <p:cNvSpPr/>
              <p:nvPr/>
            </p:nvSpPr>
            <p:spPr>
              <a:xfrm>
                <a:off x="9995760" y="1861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60" name="CustomShape 2607"/>
              <p:cNvSpPr/>
              <p:nvPr/>
            </p:nvSpPr>
            <p:spPr>
              <a:xfrm>
                <a:off x="10000080" y="19260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61" name="CustomShape 2608"/>
              <p:cNvSpPr/>
              <p:nvPr/>
            </p:nvSpPr>
            <p:spPr>
              <a:xfrm>
                <a:off x="10000080" y="19548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62" name="CustomShape 2609"/>
              <p:cNvSpPr/>
              <p:nvPr/>
            </p:nvSpPr>
            <p:spPr>
              <a:xfrm>
                <a:off x="10000080" y="1987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63" name="CustomShape 2610"/>
              <p:cNvSpPr/>
              <p:nvPr/>
            </p:nvSpPr>
            <p:spPr>
              <a:xfrm>
                <a:off x="995184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64" name="CustomShape 2611"/>
              <p:cNvSpPr/>
              <p:nvPr/>
            </p:nvSpPr>
            <p:spPr>
              <a:xfrm>
                <a:off x="995976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65" name="CustomShape 2612"/>
              <p:cNvSpPr/>
              <p:nvPr/>
            </p:nvSpPr>
            <p:spPr>
              <a:xfrm>
                <a:off x="997200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66" name="CustomShape 2613"/>
              <p:cNvSpPr/>
              <p:nvPr/>
            </p:nvSpPr>
            <p:spPr>
              <a:xfrm>
                <a:off x="9975600" y="208080"/>
                <a:ext cx="360" cy="360"/>
              </a:xfrm>
              <a:custGeom>
                <a:avLst/>
                <a:gdLst>
                  <a:gd name="textAreaLeft" fmla="*/ 0 w 360"/>
                  <a:gd name="textAreaRight" fmla="*/ 1474560 w 360"/>
                  <a:gd name="textAreaTop" fmla="*/ 0 h 360"/>
                  <a:gd name="textAreaBottom" fmla="*/ 1474560 h 360"/>
                </a:gdLst>
                <a:ahLst/>
                <a:cxnLst/>
                <a:rect l="textAreaLeft" t="textAreaTop" r="textAreaRight" b="textAreaBottom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67" name="CustomShape 2614"/>
              <p:cNvSpPr/>
              <p:nvPr/>
            </p:nvSpPr>
            <p:spPr>
              <a:xfrm>
                <a:off x="997200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68" name="CustomShape 2615"/>
              <p:cNvSpPr/>
              <p:nvPr/>
            </p:nvSpPr>
            <p:spPr>
              <a:xfrm>
                <a:off x="996444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69" name="CustomShape 2616"/>
              <p:cNvSpPr/>
              <p:nvPr/>
            </p:nvSpPr>
            <p:spPr>
              <a:xfrm>
                <a:off x="99799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70" name="CustomShape 2617"/>
              <p:cNvSpPr/>
              <p:nvPr/>
            </p:nvSpPr>
            <p:spPr>
              <a:xfrm>
                <a:off x="99835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71" name="CustomShape 2618"/>
              <p:cNvSpPr/>
              <p:nvPr/>
            </p:nvSpPr>
            <p:spPr>
              <a:xfrm>
                <a:off x="997776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72" name="CustomShape 2619"/>
              <p:cNvSpPr/>
              <p:nvPr/>
            </p:nvSpPr>
            <p:spPr>
              <a:xfrm>
                <a:off x="1003716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73" name="CustomShape 2620"/>
              <p:cNvSpPr/>
              <p:nvPr/>
            </p:nvSpPr>
            <p:spPr>
              <a:xfrm>
                <a:off x="1001808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74" name="CustomShape 2621"/>
              <p:cNvSpPr/>
              <p:nvPr/>
            </p:nvSpPr>
            <p:spPr>
              <a:xfrm>
                <a:off x="1001592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75" name="CustomShape 2622"/>
              <p:cNvSpPr/>
              <p:nvPr/>
            </p:nvSpPr>
            <p:spPr>
              <a:xfrm>
                <a:off x="10000080" y="208080"/>
                <a:ext cx="360" cy="360"/>
              </a:xfrm>
              <a:custGeom>
                <a:avLst/>
                <a:gdLst>
                  <a:gd name="textAreaLeft" fmla="*/ 0 w 360"/>
                  <a:gd name="textAreaRight" fmla="*/ 1474560 w 360"/>
                  <a:gd name="textAreaTop" fmla="*/ 0 h 360"/>
                  <a:gd name="textAreaBottom" fmla="*/ 1474560 h 360"/>
                </a:gdLst>
                <a:ahLst/>
                <a:cxnLst/>
                <a:rect l="textAreaLeft" t="textAreaTop" r="textAreaRight" b="textAreaBottom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76" name="CustomShape 2623"/>
              <p:cNvSpPr/>
              <p:nvPr/>
            </p:nvSpPr>
            <p:spPr>
              <a:xfrm>
                <a:off x="1001592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77" name="CustomShape 2624"/>
              <p:cNvSpPr/>
              <p:nvPr/>
            </p:nvSpPr>
            <p:spPr>
              <a:xfrm>
                <a:off x="1001808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78" name="CustomShape 2625"/>
              <p:cNvSpPr/>
              <p:nvPr/>
            </p:nvSpPr>
            <p:spPr>
              <a:xfrm>
                <a:off x="100015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188743680 w 360"/>
                  <a:gd name="textAreaTop" fmla="*/ 0 h 360"/>
                  <a:gd name="textAreaBottom" fmla="*/ 18874368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79" name="CustomShape 2626"/>
              <p:cNvSpPr/>
              <p:nvPr/>
            </p:nvSpPr>
            <p:spPr>
              <a:xfrm>
                <a:off x="1000008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80" name="CustomShape 2627"/>
              <p:cNvSpPr/>
              <p:nvPr/>
            </p:nvSpPr>
            <p:spPr>
              <a:xfrm>
                <a:off x="100159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81" name="CustomShape 2628"/>
              <p:cNvSpPr/>
              <p:nvPr/>
            </p:nvSpPr>
            <p:spPr>
              <a:xfrm>
                <a:off x="9951840" y="230400"/>
                <a:ext cx="54360" cy="101520"/>
              </a:xfrm>
              <a:custGeom>
                <a:avLst/>
                <a:gdLst>
                  <a:gd name="textAreaLeft" fmla="*/ 0 w 54360"/>
                  <a:gd name="textAreaRight" fmla="*/ 83160 w 54360"/>
                  <a:gd name="textAreaTop" fmla="*/ 0 h 101520"/>
                  <a:gd name="textAreaBottom" fmla="*/ 130320 h 101520"/>
                </a:gdLst>
                <a:ahLst/>
                <a:cxnLst/>
                <a:rect l="textAreaLeft" t="textAreaTop" r="textAreaRight" b="textAreaBottom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82" name="CustomShape 2629"/>
              <p:cNvSpPr/>
              <p:nvPr/>
            </p:nvSpPr>
            <p:spPr>
              <a:xfrm>
                <a:off x="9985680" y="284400"/>
                <a:ext cx="360" cy="36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520" rIns="90000" bIns="-29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83" name="CustomShape 2630"/>
              <p:cNvSpPr/>
              <p:nvPr/>
            </p:nvSpPr>
            <p:spPr>
              <a:xfrm>
                <a:off x="9987840" y="287640"/>
                <a:ext cx="360" cy="360"/>
              </a:xfrm>
              <a:custGeom>
                <a:avLst/>
                <a:gdLst>
                  <a:gd name="textAreaLeft" fmla="*/ 0 w 360"/>
                  <a:gd name="textAreaRight" fmla="*/ 2949120 w 360"/>
                  <a:gd name="textAreaTop" fmla="*/ 0 h 360"/>
                  <a:gd name="textAreaBottom" fmla="*/ 2949120 h 360"/>
                </a:gdLst>
                <a:ahLst/>
                <a:cxnLst/>
                <a:rect l="textAreaLeft" t="textAreaTop" r="textAreaRight" b="textAreaBottom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10684" name="CustomShape 2631"/>
            <p:cNvSpPr/>
            <p:nvPr/>
          </p:nvSpPr>
          <p:spPr>
            <a:xfrm>
              <a:off x="9854280" y="573480"/>
              <a:ext cx="267840" cy="60120"/>
            </a:xfrm>
            <a:custGeom>
              <a:avLst/>
              <a:gdLst>
                <a:gd name="textAreaLeft" fmla="*/ 0 w 267840"/>
                <a:gd name="textAreaRight" fmla="*/ 296640 w 267840"/>
                <a:gd name="textAreaTop" fmla="*/ 0 h 60120"/>
                <a:gd name="textAreaBottom" fmla="*/ 88920 h 60120"/>
              </a:gdLst>
              <a:ahLst/>
              <a:cxnLst/>
              <a:rect l="textAreaLeft" t="textAreaTop" r="textAreaRight" b="textAreaBottom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0685" name="Group 51"/>
            <p:cNvGrpSpPr/>
            <p:nvPr/>
          </p:nvGrpSpPr>
          <p:grpSpPr>
            <a:xfrm>
              <a:off x="9832680" y="248040"/>
              <a:ext cx="298080" cy="285480"/>
              <a:chOff x="9832680" y="248040"/>
              <a:chExt cx="298080" cy="285480"/>
            </a:xfrm>
          </p:grpSpPr>
          <p:sp>
            <p:nvSpPr>
              <p:cNvPr id="10686" name="CustomShape 2632"/>
              <p:cNvSpPr/>
              <p:nvPr/>
            </p:nvSpPr>
            <p:spPr>
              <a:xfrm>
                <a:off x="9832680" y="248040"/>
                <a:ext cx="298080" cy="269640"/>
              </a:xfrm>
              <a:custGeom>
                <a:avLst/>
                <a:gdLst>
                  <a:gd name="textAreaLeft" fmla="*/ 0 w 298080"/>
                  <a:gd name="textAreaRight" fmla="*/ 326880 w 298080"/>
                  <a:gd name="textAreaTop" fmla="*/ 0 h 269640"/>
                  <a:gd name="textAreaBottom" fmla="*/ 298440 h 269640"/>
                </a:gdLst>
                <a:ahLst/>
                <a:cxnLst/>
                <a:rect l="textAreaLeft" t="textAreaTop" r="textAreaRight" b="textAreaBottom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87" name="CustomShape 2633"/>
              <p:cNvSpPr/>
              <p:nvPr/>
            </p:nvSpPr>
            <p:spPr>
              <a:xfrm>
                <a:off x="9844920" y="270000"/>
                <a:ext cx="271080" cy="258480"/>
              </a:xfrm>
              <a:custGeom>
                <a:avLst/>
                <a:gdLst>
                  <a:gd name="textAreaLeft" fmla="*/ 0 w 271080"/>
                  <a:gd name="textAreaRight" fmla="*/ 299880 w 271080"/>
                  <a:gd name="textAreaTop" fmla="*/ 0 h 258480"/>
                  <a:gd name="textAreaBottom" fmla="*/ 287280 h 258480"/>
                </a:gdLst>
                <a:ahLst/>
                <a:cxnLst/>
                <a:rect l="textAreaLeft" t="textAreaTop" r="textAreaRight" b="textAreaBottom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88" name="CustomShape 2634"/>
              <p:cNvSpPr/>
              <p:nvPr/>
            </p:nvSpPr>
            <p:spPr>
              <a:xfrm>
                <a:off x="9859680" y="298800"/>
                <a:ext cx="239400" cy="234720"/>
              </a:xfrm>
              <a:custGeom>
                <a:avLst/>
                <a:gdLst>
                  <a:gd name="textAreaLeft" fmla="*/ 0 w 239400"/>
                  <a:gd name="textAreaRight" fmla="*/ 268200 w 239400"/>
                  <a:gd name="textAreaTop" fmla="*/ 0 h 234720"/>
                  <a:gd name="textAreaBottom" fmla="*/ 263520 h 234720"/>
                </a:gdLst>
                <a:ahLst/>
                <a:cxnLst/>
                <a:rect l="textAreaLeft" t="textAreaTop" r="textAreaRight" b="textAreaBottom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10689" name="CustomShape 2635"/>
            <p:cNvSpPr/>
            <p:nvPr/>
          </p:nvSpPr>
          <p:spPr>
            <a:xfrm>
              <a:off x="10206000" y="401760"/>
              <a:ext cx="360" cy="36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690" name="CustomShape 2636"/>
            <p:cNvSpPr/>
            <p:nvPr/>
          </p:nvSpPr>
          <p:spPr>
            <a:xfrm>
              <a:off x="9759600" y="398880"/>
              <a:ext cx="360" cy="36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10691" name="CustomShape 2637"/>
          <p:cNvSpPr/>
          <p:nvPr/>
        </p:nvSpPr>
        <p:spPr>
          <a:xfrm>
            <a:off x="399600" y="1308600"/>
            <a:ext cx="49212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692" name="CustomShape 2638"/>
          <p:cNvSpPr/>
          <p:nvPr/>
        </p:nvSpPr>
        <p:spPr>
          <a:xfrm>
            <a:off x="821520" y="1307160"/>
            <a:ext cx="42948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93" name="CustomShape 2639"/>
          <p:cNvSpPr/>
          <p:nvPr/>
        </p:nvSpPr>
        <p:spPr>
          <a:xfrm>
            <a:off x="554760" y="1571760"/>
            <a:ext cx="817560" cy="18792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94" name="CustomShape 2640"/>
          <p:cNvSpPr/>
          <p:nvPr/>
        </p:nvSpPr>
        <p:spPr>
          <a:xfrm>
            <a:off x="1368360" y="1570680"/>
            <a:ext cx="366480" cy="154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95" name="CustomShape 2641"/>
          <p:cNvSpPr/>
          <p:nvPr/>
        </p:nvSpPr>
        <p:spPr>
          <a:xfrm>
            <a:off x="554760" y="1773000"/>
            <a:ext cx="1081800" cy="28296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96" name="CustomShape 2642"/>
          <p:cNvSpPr/>
          <p:nvPr/>
        </p:nvSpPr>
        <p:spPr>
          <a:xfrm>
            <a:off x="0" y="0"/>
            <a:ext cx="10305360" cy="8355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320" tIns="20160" rIns="40320" bIns="2016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ИНФОРМАЦИОННЫЕ МАТЕРИАЛЫ ПО ОСАДКАМ НА ТЕРРИТОРИИ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ТУТАЕВСКОГО МО ЯРОСЛАВСКОЙ ОБЛАСТИ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(РИСК НАРУШЕНИЯ ЭЛЕКТРОСНАБЖЕНИЯ НА 22-23.02.2026)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0697" name="Group 52"/>
          <p:cNvGrpSpPr/>
          <p:nvPr/>
        </p:nvGrpSpPr>
        <p:grpSpPr>
          <a:xfrm>
            <a:off x="7730640" y="3757680"/>
            <a:ext cx="2808000" cy="3706200"/>
            <a:chOff x="7730640" y="3757680"/>
            <a:chExt cx="2808000" cy="3706200"/>
          </a:xfrm>
        </p:grpSpPr>
        <p:grpSp>
          <p:nvGrpSpPr>
            <p:cNvPr id="10698" name="Group 53"/>
            <p:cNvGrpSpPr/>
            <p:nvPr/>
          </p:nvGrpSpPr>
          <p:grpSpPr>
            <a:xfrm>
              <a:off x="7730640" y="3757680"/>
              <a:ext cx="2808000" cy="3706200"/>
              <a:chOff x="7730640" y="3757680"/>
              <a:chExt cx="2808000" cy="3706200"/>
            </a:xfrm>
          </p:grpSpPr>
          <p:sp>
            <p:nvSpPr>
              <p:cNvPr id="10699" name="CustomShape 2643"/>
              <p:cNvSpPr/>
              <p:nvPr/>
            </p:nvSpPr>
            <p:spPr>
              <a:xfrm>
                <a:off x="7935840" y="6638760"/>
                <a:ext cx="1519200" cy="164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10700" name="Group 54"/>
              <p:cNvGrpSpPr/>
              <p:nvPr/>
            </p:nvGrpSpPr>
            <p:grpSpPr>
              <a:xfrm>
                <a:off x="7730640" y="3757680"/>
                <a:ext cx="2808000" cy="3706200"/>
                <a:chOff x="7730640" y="3757680"/>
                <a:chExt cx="2808000" cy="3706200"/>
              </a:xfrm>
            </p:grpSpPr>
            <p:grpSp>
              <p:nvGrpSpPr>
                <p:cNvPr id="10701" name="Group 55"/>
                <p:cNvGrpSpPr/>
                <p:nvPr/>
              </p:nvGrpSpPr>
              <p:grpSpPr>
                <a:xfrm>
                  <a:off x="7730640" y="3757680"/>
                  <a:ext cx="2808000" cy="3706200"/>
                  <a:chOff x="7730640" y="3757680"/>
                  <a:chExt cx="2808000" cy="3706200"/>
                </a:xfrm>
              </p:grpSpPr>
              <p:sp>
                <p:nvSpPr>
                  <p:cNvPr id="10702" name="CustomShape 2644"/>
                  <p:cNvSpPr/>
                  <p:nvPr/>
                </p:nvSpPr>
                <p:spPr>
                  <a:xfrm>
                    <a:off x="7730640" y="3810240"/>
                    <a:ext cx="2562120" cy="3653640"/>
                  </a:xfrm>
                  <a:prstGeom prst="rect">
                    <a:avLst/>
                  </a:prstGeom>
                  <a:solidFill>
                    <a:schemeClr val="lt1"/>
                  </a:solidFill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0703" name="CustomShape 2645"/>
                  <p:cNvSpPr/>
                  <p:nvPr/>
                </p:nvSpPr>
                <p:spPr>
                  <a:xfrm>
                    <a:off x="8282160" y="6291000"/>
                    <a:ext cx="20610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прогноз нарушения ЛЭП (УГМС) 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704" name="CustomShape 2646"/>
                  <p:cNvSpPr/>
                  <p:nvPr/>
                </p:nvSpPr>
                <p:spPr>
                  <a:xfrm>
                    <a:off x="8375040" y="3757680"/>
                    <a:ext cx="18000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1" i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705" name="CustomShape 2647"/>
                  <p:cNvSpPr/>
                  <p:nvPr/>
                </p:nvSpPr>
                <p:spPr>
                  <a:xfrm>
                    <a:off x="8245440" y="6770880"/>
                    <a:ext cx="1803960" cy="210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0706" name="CustomShape 2648"/>
                  <p:cNvSpPr/>
                  <p:nvPr/>
                </p:nvSpPr>
                <p:spPr>
                  <a:xfrm>
                    <a:off x="7882560" y="7257600"/>
                    <a:ext cx="636840" cy="196200"/>
                  </a:xfrm>
                  <a:prstGeom prst="rect">
                    <a:avLst/>
                  </a:prstGeom>
                  <a:solidFill>
                    <a:schemeClr val="lt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7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Ярославль</a:t>
                    </a:r>
                    <a:endParaRPr lang="ru-RU" sz="7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707" name="CustomShape 2649"/>
                  <p:cNvSpPr/>
                  <p:nvPr/>
                </p:nvSpPr>
                <p:spPr>
                  <a:xfrm>
                    <a:off x="7930440" y="6345720"/>
                    <a:ext cx="331200" cy="204840"/>
                  </a:xfrm>
                  <a:custGeom>
                    <a:avLst/>
                    <a:gdLst>
                      <a:gd name="textAreaLeft" fmla="*/ 0 w 331200"/>
                      <a:gd name="textAreaRight" fmla="*/ 360000 w 331200"/>
                      <a:gd name="textAreaTop" fmla="*/ 0 h 204840"/>
                      <a:gd name="textAreaBottom" fmla="*/ 233640 h 204840"/>
                    </a:gdLst>
                    <a:ahLst/>
                    <a:cxn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 w="25560">
                    <a:solidFill>
                      <a:srgbClr val="FF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0708" name="CustomShape 2650"/>
                  <p:cNvSpPr/>
                  <p:nvPr/>
                </p:nvSpPr>
                <p:spPr>
                  <a:xfrm>
                    <a:off x="7825680" y="6624000"/>
                    <a:ext cx="563040" cy="124920"/>
                  </a:xfrm>
                  <a:prstGeom prst="rect">
                    <a:avLst/>
                  </a:prstGeom>
                  <a:solidFill>
                    <a:srgbClr val="FFFF00"/>
                  </a:solidFill>
                  <a:ln w="2556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321/17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709" name="CustomShape 2651"/>
                  <p:cNvSpPr/>
                  <p:nvPr/>
                </p:nvSpPr>
                <p:spPr>
                  <a:xfrm>
                    <a:off x="8402040" y="7216200"/>
                    <a:ext cx="20574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710" name="CustomShape 2652"/>
                  <p:cNvSpPr/>
                  <p:nvPr/>
                </p:nvSpPr>
                <p:spPr>
                  <a:xfrm>
                    <a:off x="8406360" y="4875840"/>
                    <a:ext cx="213228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линии электропередач 110 кВт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711" name="CustomShape 2653"/>
                  <p:cNvSpPr/>
                  <p:nvPr/>
                </p:nvSpPr>
                <p:spPr>
                  <a:xfrm>
                    <a:off x="8358120" y="6602400"/>
                    <a:ext cx="213516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712" name="CustomShape 2654"/>
                  <p:cNvSpPr/>
                  <p:nvPr/>
                </p:nvSpPr>
                <p:spPr>
                  <a:xfrm>
                    <a:off x="8607600" y="4149720"/>
                    <a:ext cx="69912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осадки, мм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0713" name="CustomShape 2655"/>
                <p:cNvSpPr/>
                <p:nvPr/>
              </p:nvSpPr>
              <p:spPr>
                <a:xfrm>
                  <a:off x="7998120" y="7074720"/>
                  <a:ext cx="222840" cy="11916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560">
                  <a:solidFill>
                    <a:srgbClr val="000000"/>
                  </a:solidFill>
                  <a:miter/>
                </a:ln>
                <a:effectLst>
                  <a:outerShdw blurRad="50760" dist="37674" dir="27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60%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0714" name="CustomShape 2656"/>
                <p:cNvSpPr/>
                <p:nvPr/>
              </p:nvSpPr>
              <p:spPr>
                <a:xfrm>
                  <a:off x="8418960" y="7031520"/>
                  <a:ext cx="186876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 - износ электроэнергетических систем 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0715" name="CustomShape 2657"/>
                <p:cNvSpPr/>
                <p:nvPr/>
              </p:nvSpPr>
              <p:spPr>
                <a:xfrm>
                  <a:off x="7825680" y="6884280"/>
                  <a:ext cx="573480" cy="99720"/>
                </a:xfrm>
                <a:prstGeom prst="rect">
                  <a:avLst/>
                </a:prstGeom>
                <a:solidFill>
                  <a:srgbClr val="92D050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Calibri"/>
                      <a:ea typeface="DejaVu Sans"/>
                    </a:rPr>
                    <a:t>19/330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0716" name="CustomShape 2658"/>
                <p:cNvSpPr/>
                <p:nvPr/>
              </p:nvSpPr>
              <p:spPr>
                <a:xfrm>
                  <a:off x="8373240" y="6825600"/>
                  <a:ext cx="149724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1200" rIns="127800" bIns="612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- кол-во домов /населения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0717" name="CustomShape 2659"/>
              <p:cNvSpPr/>
              <p:nvPr/>
            </p:nvSpPr>
            <p:spPr>
              <a:xfrm>
                <a:off x="8302680" y="5618160"/>
                <a:ext cx="156780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718" name="CustomShape 2660"/>
              <p:cNvSpPr/>
              <p:nvPr/>
            </p:nvSpPr>
            <p:spPr>
              <a:xfrm>
                <a:off x="7895880" y="5649840"/>
                <a:ext cx="36864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17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0719" name="CustomShape 2661"/>
              <p:cNvSpPr/>
              <p:nvPr/>
            </p:nvSpPr>
            <p:spPr>
              <a:xfrm>
                <a:off x="7908120" y="5949720"/>
                <a:ext cx="35640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7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720" name="CustomShape 2662"/>
              <p:cNvSpPr/>
              <p:nvPr/>
            </p:nvSpPr>
            <p:spPr>
              <a:xfrm>
                <a:off x="8344800" y="5936400"/>
                <a:ext cx="138024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pic>
          <p:nvPicPr>
            <p:cNvPr id="10721" name="Рисунок 2_ 9"/>
            <p:cNvPicPr/>
            <p:nvPr/>
          </p:nvPicPr>
          <p:blipFill>
            <a:blip r:embed="rId4"/>
            <a:stretch/>
          </p:blipFill>
          <p:spPr>
            <a:xfrm>
              <a:off x="7882560" y="4441320"/>
              <a:ext cx="575280" cy="1165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722" name="Рисунок 4_ 9"/>
            <p:cNvPicPr/>
            <p:nvPr/>
          </p:nvPicPr>
          <p:blipFill>
            <a:blip r:embed="rId5"/>
            <a:stretch/>
          </p:blipFill>
          <p:spPr>
            <a:xfrm>
              <a:off x="7880400" y="3986280"/>
              <a:ext cx="2153520" cy="17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723" name="CustomShape 6565"/>
          <p:cNvSpPr/>
          <p:nvPr/>
        </p:nvSpPr>
        <p:spPr>
          <a:xfrm>
            <a:off x="399600" y="1308600"/>
            <a:ext cx="49320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724" name="CustomShape 6566"/>
          <p:cNvSpPr/>
          <p:nvPr/>
        </p:nvSpPr>
        <p:spPr>
          <a:xfrm>
            <a:off x="821520" y="1307160"/>
            <a:ext cx="43056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25" name="CustomShape 243"/>
          <p:cNvSpPr/>
          <p:nvPr/>
        </p:nvSpPr>
        <p:spPr>
          <a:xfrm>
            <a:off x="8532360" y="7552440"/>
            <a:ext cx="1764000" cy="638280"/>
          </a:xfrm>
          <a:prstGeom prst="rect">
            <a:avLst/>
          </a:prstGeom>
          <a:solidFill>
            <a:schemeClr val="lt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13:00 22.02.2026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 О.А. Жилова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726" name="Группа 10725"/>
          <p:cNvGrpSpPr/>
          <p:nvPr/>
        </p:nvGrpSpPr>
        <p:grpSpPr>
          <a:xfrm>
            <a:off x="75600" y="2313000"/>
            <a:ext cx="2141640" cy="5808240"/>
            <a:chOff x="75600" y="2313000"/>
            <a:chExt cx="2141640" cy="5808240"/>
          </a:xfrm>
        </p:grpSpPr>
        <p:pic>
          <p:nvPicPr>
            <p:cNvPr id="10727" name="Рисунок 10726"/>
            <p:cNvPicPr/>
            <p:nvPr/>
          </p:nvPicPr>
          <p:blipFill>
            <a:blip r:embed="rId6"/>
            <a:stretch/>
          </p:blipFill>
          <p:spPr>
            <a:xfrm>
              <a:off x="75600" y="2313000"/>
              <a:ext cx="2141640" cy="5808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728" name="Полилиния 10727"/>
            <p:cNvSpPr/>
            <p:nvPr/>
          </p:nvSpPr>
          <p:spPr>
            <a:xfrm>
              <a:off x="1875600" y="471960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7"/>
              <a:srcRect/>
              <a:tile tx="0" ty="0" sx="108351" sy="101336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29" name="Полилиния 10728"/>
            <p:cNvSpPr/>
            <p:nvPr/>
          </p:nvSpPr>
          <p:spPr>
            <a:xfrm>
              <a:off x="1868040" y="696960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8"/>
              <a:srcRect/>
              <a:tile tx="0" ty="0" sx="57890" sy="58934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30" name="Полилиния 10729"/>
            <p:cNvSpPr/>
            <p:nvPr/>
          </p:nvSpPr>
          <p:spPr>
            <a:xfrm>
              <a:off x="1871640" y="6559200"/>
              <a:ext cx="230040" cy="20160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600"/>
                <a:gd name="textAreaBottom" fmla="*/ 206640 h 20160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9"/>
              <a:srcRect/>
              <a:tile tx="0" ty="0" sx="100000" sy="89481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31" name="Полилиния 10730"/>
            <p:cNvSpPr/>
            <p:nvPr/>
          </p:nvSpPr>
          <p:spPr>
            <a:xfrm>
              <a:off x="1875600" y="5833080"/>
              <a:ext cx="230040" cy="20160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600"/>
                <a:gd name="textAreaBottom" fmla="*/ 206640 h 20160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0"/>
              <a:srcRect/>
              <a:tile tx="0" ty="0" sx="77277" sy="77277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32" name="Полилиния 10731"/>
            <p:cNvSpPr/>
            <p:nvPr/>
          </p:nvSpPr>
          <p:spPr>
            <a:xfrm>
              <a:off x="1883880" y="358272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1"/>
              <a:srcRect/>
              <a:tile tx="0" ty="0" sx="92837" sy="95549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pic>
          <p:nvPicPr>
            <p:cNvPr id="10733" name="Picture 20" descr="I:\здрав 1.png"/>
            <p:cNvPicPr/>
            <p:nvPr/>
          </p:nvPicPr>
          <p:blipFill>
            <a:blip r:embed="rId12"/>
            <a:stretch/>
          </p:blipFill>
          <p:spPr>
            <a:xfrm>
              <a:off x="1838520" y="7328520"/>
              <a:ext cx="263160" cy="239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734" name="Полилиния 10733"/>
            <p:cNvSpPr/>
            <p:nvPr/>
          </p:nvSpPr>
          <p:spPr>
            <a:xfrm>
              <a:off x="1883880" y="278388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3"/>
              <a:srcRect/>
              <a:tile tx="0" ty="0" sx="90288" sy="87867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35" name="Полилиния 10734"/>
            <p:cNvSpPr/>
            <p:nvPr/>
          </p:nvSpPr>
          <p:spPr>
            <a:xfrm>
              <a:off x="1875600" y="510408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4"/>
              <a:srcRect/>
              <a:tile tx="0" ty="0" sx="90551" sy="88122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36" name="Полилиния 10735"/>
            <p:cNvSpPr/>
            <p:nvPr/>
          </p:nvSpPr>
          <p:spPr>
            <a:xfrm>
              <a:off x="1875600" y="619668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5"/>
              <a:srcRect/>
              <a:tile tx="0" ty="0" sx="68050" sy="69739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="http://schemas.microsoft.com/office/powerpoint/2012/main" xmlns="">
      <p:transition spd="slow" advTm="3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106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6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" name="Рисунок 10736"/>
          <p:cNvPicPr/>
          <p:nvPr/>
        </p:nvPicPr>
        <p:blipFill>
          <a:blip r:embed="rId2"/>
          <a:srcRect l="13025" t="13209" r="24510" b="9400"/>
          <a:stretch/>
        </p:blipFill>
        <p:spPr>
          <a:xfrm>
            <a:off x="-12600" y="836280"/>
            <a:ext cx="10314000" cy="7372080"/>
          </a:xfrm>
          <a:prstGeom prst="rect">
            <a:avLst/>
          </a:prstGeom>
          <a:ln w="0">
            <a:noFill/>
          </a:ln>
        </p:spPr>
      </p:pic>
      <p:sp>
        <p:nvSpPr>
          <p:cNvPr id="10738" name="CustomShape 12434"/>
          <p:cNvSpPr/>
          <p:nvPr/>
        </p:nvSpPr>
        <p:spPr>
          <a:xfrm>
            <a:off x="298800" y="930600"/>
            <a:ext cx="2196720" cy="39492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1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739" name="Group 210"/>
          <p:cNvGrpSpPr/>
          <p:nvPr/>
        </p:nvGrpSpPr>
        <p:grpSpPr>
          <a:xfrm>
            <a:off x="9736200" y="86040"/>
            <a:ext cx="489240" cy="588600"/>
            <a:chOff x="9736200" y="86040"/>
            <a:chExt cx="489240" cy="588600"/>
          </a:xfrm>
        </p:grpSpPr>
        <p:sp>
          <p:nvSpPr>
            <p:cNvPr id="10740" name="CustomShape 12435"/>
            <p:cNvSpPr/>
            <p:nvPr/>
          </p:nvSpPr>
          <p:spPr>
            <a:xfrm>
              <a:off x="9736200" y="86040"/>
              <a:ext cx="489240" cy="588600"/>
            </a:xfrm>
            <a:prstGeom prst="ellipse">
              <a:avLst/>
            </a:prstGeom>
            <a:solidFill>
              <a:srgbClr val="C0C1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41" name="CustomShape 12436"/>
            <p:cNvSpPr/>
            <p:nvPr/>
          </p:nvSpPr>
          <p:spPr>
            <a:xfrm>
              <a:off x="9748440" y="93960"/>
              <a:ext cx="467640" cy="563400"/>
            </a:xfrm>
            <a:prstGeom prst="ellipse">
              <a:avLst/>
            </a:prstGeom>
            <a:solidFill>
              <a:srgbClr val="003E8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42" name="CustomShape 12437"/>
            <p:cNvSpPr/>
            <p:nvPr/>
          </p:nvSpPr>
          <p:spPr>
            <a:xfrm>
              <a:off x="9812520" y="173520"/>
              <a:ext cx="344160" cy="417600"/>
            </a:xfrm>
            <a:prstGeom prst="ellipse">
              <a:avLst/>
            </a:prstGeom>
            <a:solidFill>
              <a:srgbClr val="C0C1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43" name="CustomShape 12438"/>
            <p:cNvSpPr/>
            <p:nvPr/>
          </p:nvSpPr>
          <p:spPr>
            <a:xfrm>
              <a:off x="9822600" y="186120"/>
              <a:ext cx="329400" cy="399960"/>
            </a:xfrm>
            <a:prstGeom prst="ellipse">
              <a:avLst/>
            </a:prstGeom>
            <a:solidFill>
              <a:srgbClr val="003E8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44" name="CustomShape 12439"/>
            <p:cNvSpPr/>
            <p:nvPr/>
          </p:nvSpPr>
          <p:spPr>
            <a:xfrm>
              <a:off x="9854280" y="111600"/>
              <a:ext cx="265320" cy="60120"/>
            </a:xfrm>
            <a:custGeom>
              <a:avLst/>
              <a:gdLst>
                <a:gd name="textAreaLeft" fmla="*/ 0 w 265320"/>
                <a:gd name="textAreaRight" fmla="*/ 294120 w 265320"/>
                <a:gd name="textAreaTop" fmla="*/ 0 h 60120"/>
                <a:gd name="textAreaBottom" fmla="*/ 88920 h 60120"/>
              </a:gdLst>
              <a:ahLst/>
              <a:cxnLst/>
              <a:rect l="textAreaLeft" t="textAreaTop" r="textAreaRight" b="textAreaBottom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pic>
          <p:nvPicPr>
            <p:cNvPr id="10745" name="Picture 33" descr="original_metal_w"/>
            <p:cNvPicPr/>
            <p:nvPr/>
          </p:nvPicPr>
          <p:blipFill>
            <a:blip r:embed="rId3"/>
            <a:stretch/>
          </p:blipFill>
          <p:spPr>
            <a:xfrm>
              <a:off x="9841320" y="313200"/>
              <a:ext cx="276120" cy="271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746" name="CustomShape 12440"/>
            <p:cNvSpPr/>
            <p:nvPr/>
          </p:nvSpPr>
          <p:spPr>
            <a:xfrm>
              <a:off x="9780120" y="224280"/>
              <a:ext cx="402480" cy="447480"/>
            </a:xfrm>
            <a:custGeom>
              <a:avLst/>
              <a:gdLst>
                <a:gd name="textAreaLeft" fmla="*/ 0 w 402480"/>
                <a:gd name="textAreaRight" fmla="*/ 431280 w 402480"/>
                <a:gd name="textAreaTop" fmla="*/ 0 h 447480"/>
                <a:gd name="textAreaBottom" fmla="*/ 476280 h 44748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0747" name="Group 211"/>
            <p:cNvGrpSpPr/>
            <p:nvPr/>
          </p:nvGrpSpPr>
          <p:grpSpPr>
            <a:xfrm>
              <a:off x="9932760" y="173520"/>
              <a:ext cx="125280" cy="177840"/>
              <a:chOff x="9932760" y="173520"/>
              <a:chExt cx="125280" cy="177840"/>
            </a:xfrm>
          </p:grpSpPr>
          <p:sp>
            <p:nvSpPr>
              <p:cNvPr id="10748" name="CustomShape 12441"/>
              <p:cNvSpPr/>
              <p:nvPr/>
            </p:nvSpPr>
            <p:spPr>
              <a:xfrm>
                <a:off x="9964440" y="281160"/>
                <a:ext cx="31680" cy="63360"/>
              </a:xfrm>
              <a:custGeom>
                <a:avLst/>
                <a:gdLst>
                  <a:gd name="textAreaLeft" fmla="*/ 0 w 31680"/>
                  <a:gd name="textAreaRight" fmla="*/ 60480 w 31680"/>
                  <a:gd name="textAreaTop" fmla="*/ 0 h 63360"/>
                  <a:gd name="textAreaBottom" fmla="*/ 92160 h 63360"/>
                </a:gdLst>
                <a:ahLst/>
                <a:cxnLst/>
                <a:rect l="textAreaLeft" t="textAreaTop" r="textAreaRight" b="textAreaBottom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49" name="CustomShape 12442"/>
              <p:cNvSpPr/>
              <p:nvPr/>
            </p:nvSpPr>
            <p:spPr>
              <a:xfrm>
                <a:off x="9977760" y="255960"/>
                <a:ext cx="4680" cy="360"/>
              </a:xfrm>
              <a:custGeom>
                <a:avLst/>
                <a:gdLst>
                  <a:gd name="textAreaLeft" fmla="*/ 0 w 4680"/>
                  <a:gd name="textAreaRight" fmla="*/ 5400 w 4680"/>
                  <a:gd name="textAreaTop" fmla="*/ 0 h 360"/>
                  <a:gd name="textAreaBottom" fmla="*/ 1440 h 360"/>
                </a:gdLst>
                <a:ahLst/>
                <a:cxnLst/>
                <a:rect l="textAreaLeft" t="textAreaTop" r="textAreaRight" b="textAreaBottom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0" name="CustomShape 12443"/>
              <p:cNvSpPr/>
              <p:nvPr/>
            </p:nvSpPr>
            <p:spPr>
              <a:xfrm>
                <a:off x="9977760" y="243360"/>
                <a:ext cx="4680" cy="360"/>
              </a:xfrm>
              <a:custGeom>
                <a:avLst/>
                <a:gdLst>
                  <a:gd name="textAreaLeft" fmla="*/ 0 w 4680"/>
                  <a:gd name="textAreaRight" fmla="*/ 11160 w 468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1" name="CustomShape 12444"/>
              <p:cNvSpPr/>
              <p:nvPr/>
            </p:nvSpPr>
            <p:spPr>
              <a:xfrm>
                <a:off x="9975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2" name="CustomShape 12445"/>
              <p:cNvSpPr/>
              <p:nvPr/>
            </p:nvSpPr>
            <p:spPr>
              <a:xfrm>
                <a:off x="10012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3" name="CustomShape 12446"/>
              <p:cNvSpPr/>
              <p:nvPr/>
            </p:nvSpPr>
            <p:spPr>
              <a:xfrm>
                <a:off x="9972000" y="325440"/>
                <a:ext cx="360" cy="360"/>
              </a:xfrm>
              <a:custGeom>
                <a:avLst/>
                <a:gdLst>
                  <a:gd name="textAreaLeft" fmla="*/ 0 w 360"/>
                  <a:gd name="textAreaRight" fmla="*/ 2949120 w 360"/>
                  <a:gd name="textAreaTop" fmla="*/ 0 h 360"/>
                  <a:gd name="textAreaBottom" fmla="*/ 17280 h 36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4" name="CustomShape 12447"/>
              <p:cNvSpPr/>
              <p:nvPr/>
            </p:nvSpPr>
            <p:spPr>
              <a:xfrm>
                <a:off x="9983520" y="338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10080 h 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5" name="CustomShape 12448"/>
              <p:cNvSpPr/>
              <p:nvPr/>
            </p:nvSpPr>
            <p:spPr>
              <a:xfrm>
                <a:off x="9969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6" name="CustomShape 12449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7" name="CustomShape 12450"/>
              <p:cNvSpPr/>
              <p:nvPr/>
            </p:nvSpPr>
            <p:spPr>
              <a:xfrm>
                <a:off x="9979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8" name="CustomShape 12451"/>
              <p:cNvSpPr/>
              <p:nvPr/>
            </p:nvSpPr>
            <p:spPr>
              <a:xfrm>
                <a:off x="998352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9" name="CustomShape 12452"/>
              <p:cNvSpPr/>
              <p:nvPr/>
            </p:nvSpPr>
            <p:spPr>
              <a:xfrm>
                <a:off x="996768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0" name="CustomShape 12453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1" name="CustomShape 12454"/>
              <p:cNvSpPr/>
              <p:nvPr/>
            </p:nvSpPr>
            <p:spPr>
              <a:xfrm>
                <a:off x="99756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2" name="CustomShape 12455"/>
              <p:cNvSpPr/>
              <p:nvPr/>
            </p:nvSpPr>
            <p:spPr>
              <a:xfrm>
                <a:off x="997776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3" name="CustomShape 12456"/>
              <p:cNvSpPr/>
              <p:nvPr/>
            </p:nvSpPr>
            <p:spPr>
              <a:xfrm>
                <a:off x="998568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4" name="CustomShape 12457"/>
              <p:cNvSpPr/>
              <p:nvPr/>
            </p:nvSpPr>
            <p:spPr>
              <a:xfrm>
                <a:off x="998568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5" name="CustomShape 12458"/>
              <p:cNvSpPr/>
              <p:nvPr/>
            </p:nvSpPr>
            <p:spPr>
              <a:xfrm>
                <a:off x="999360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6" name="CustomShape 12459"/>
              <p:cNvSpPr/>
              <p:nvPr/>
            </p:nvSpPr>
            <p:spPr>
              <a:xfrm>
                <a:off x="10008000" y="325440"/>
                <a:ext cx="360" cy="360"/>
              </a:xfrm>
              <a:custGeom>
                <a:avLst/>
                <a:gdLst>
                  <a:gd name="textAreaLeft" fmla="*/ 0 w 360"/>
                  <a:gd name="textAreaRight" fmla="*/ 2949120 w 360"/>
                  <a:gd name="textAreaTop" fmla="*/ 0 h 360"/>
                  <a:gd name="textAreaBottom" fmla="*/ 17280 h 36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7" name="CustomShape 12460"/>
              <p:cNvSpPr/>
              <p:nvPr/>
            </p:nvSpPr>
            <p:spPr>
              <a:xfrm>
                <a:off x="10008000" y="338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10080 h 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8" name="CustomShape 12461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9" name="CustomShape 12462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0" name="CustomShape 12463"/>
              <p:cNvSpPr/>
              <p:nvPr/>
            </p:nvSpPr>
            <p:spPr>
              <a:xfrm>
                <a:off x="1000908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1" name="CustomShape 12464"/>
              <p:cNvSpPr/>
              <p:nvPr/>
            </p:nvSpPr>
            <p:spPr>
              <a:xfrm>
                <a:off x="1000800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2" name="CustomShape 12465"/>
              <p:cNvSpPr/>
              <p:nvPr/>
            </p:nvSpPr>
            <p:spPr>
              <a:xfrm>
                <a:off x="1002060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3" name="CustomShape 12466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4" name="CustomShape 12467"/>
              <p:cNvSpPr/>
              <p:nvPr/>
            </p:nvSpPr>
            <p:spPr>
              <a:xfrm>
                <a:off x="100080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5" name="CustomShape 12468"/>
              <p:cNvSpPr/>
              <p:nvPr/>
            </p:nvSpPr>
            <p:spPr>
              <a:xfrm>
                <a:off x="1001808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6" name="CustomShape 12469"/>
              <p:cNvSpPr/>
              <p:nvPr/>
            </p:nvSpPr>
            <p:spPr>
              <a:xfrm>
                <a:off x="1000800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7" name="CustomShape 12470"/>
              <p:cNvSpPr/>
              <p:nvPr/>
            </p:nvSpPr>
            <p:spPr>
              <a:xfrm>
                <a:off x="1000800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8" name="CustomShape 12471"/>
              <p:cNvSpPr/>
              <p:nvPr/>
            </p:nvSpPr>
            <p:spPr>
              <a:xfrm>
                <a:off x="10001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9" name="CustomShape 12472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0" name="CustomShape 12473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1" name="CustomShape 12474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2" name="CustomShape 12475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3" name="CustomShape 12476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4" name="CustomShape 12477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5" name="CustomShape 12478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6" name="CustomShape 12479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7" name="CustomShape 12480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8" name="CustomShape 12481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9" name="CustomShape 12482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0" name="CustomShape 12483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1" name="CustomShape 12484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2" name="CustomShape 12485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3" name="CustomShape 12486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4" name="CustomShape 12487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5" name="CustomShape 12488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6" name="CustomShape 12489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7" name="CustomShape 12490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8" name="CustomShape 12491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9" name="CustomShape 12492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0" name="CustomShape 12493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1" name="CustomShape 12494"/>
              <p:cNvSpPr/>
              <p:nvPr/>
            </p:nvSpPr>
            <p:spPr>
              <a:xfrm>
                <a:off x="993276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2" name="CustomShape 12495"/>
              <p:cNvSpPr/>
              <p:nvPr/>
            </p:nvSpPr>
            <p:spPr>
              <a:xfrm>
                <a:off x="9940680" y="300240"/>
                <a:ext cx="360" cy="9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9360"/>
                  <a:gd name="textAreaBottom" fmla="*/ 12240 h 936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3" name="CustomShape 12496"/>
              <p:cNvSpPr/>
              <p:nvPr/>
            </p:nvSpPr>
            <p:spPr>
              <a:xfrm>
                <a:off x="9946440" y="297000"/>
                <a:ext cx="360" cy="612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6120"/>
                  <a:gd name="textAreaBottom" fmla="*/ 9000 h 612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4" name="CustomShape 12497"/>
              <p:cNvSpPr/>
              <p:nvPr/>
            </p:nvSpPr>
            <p:spPr>
              <a:xfrm>
                <a:off x="9951840" y="290880"/>
                <a:ext cx="360" cy="144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440"/>
                  <a:gd name="textAreaBottom" fmla="*/ 4320 h 144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5" name="CustomShape 12498"/>
              <p:cNvSpPr/>
              <p:nvPr/>
            </p:nvSpPr>
            <p:spPr>
              <a:xfrm>
                <a:off x="9959760" y="287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10080 h 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6" name="CustomShape 12499"/>
              <p:cNvSpPr/>
              <p:nvPr/>
            </p:nvSpPr>
            <p:spPr>
              <a:xfrm>
                <a:off x="996444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7" name="CustomShape 12500"/>
              <p:cNvSpPr/>
              <p:nvPr/>
            </p:nvSpPr>
            <p:spPr>
              <a:xfrm>
                <a:off x="9969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8" name="CustomShape 12501"/>
              <p:cNvSpPr/>
              <p:nvPr/>
            </p:nvSpPr>
            <p:spPr>
              <a:xfrm>
                <a:off x="997560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9" name="CustomShape 1250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0" name="CustomShape 1250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1" name="CustomShape 1250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2" name="CustomShape 1250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3" name="CustomShape 1250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4" name="CustomShape 1250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5" name="CustomShape 1250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6" name="CustomShape 1250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7" name="CustomShape 1251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8" name="CustomShape 1251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9" name="CustomShape 1251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0" name="CustomShape 1251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1" name="CustomShape 1251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2" name="CustomShape 1251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3" name="CustomShape 1251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4" name="CustomShape 1251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5" name="CustomShape 1251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6" name="CustomShape 1251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7" name="CustomShape 1252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8" name="CustomShape 1252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9" name="CustomShape 1252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0" name="CustomShape 1252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1" name="CustomShape 1252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2" name="CustomShape 12525"/>
              <p:cNvSpPr/>
              <p:nvPr/>
            </p:nvSpPr>
            <p:spPr>
              <a:xfrm>
                <a:off x="993528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3" name="CustomShape 12526"/>
              <p:cNvSpPr/>
              <p:nvPr/>
            </p:nvSpPr>
            <p:spPr>
              <a:xfrm>
                <a:off x="9943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4" name="CustomShape 12527"/>
              <p:cNvSpPr/>
              <p:nvPr/>
            </p:nvSpPr>
            <p:spPr>
              <a:xfrm>
                <a:off x="995400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5" name="CustomShape 12528"/>
              <p:cNvSpPr/>
              <p:nvPr/>
            </p:nvSpPr>
            <p:spPr>
              <a:xfrm>
                <a:off x="9961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6" name="CustomShape 12529"/>
              <p:cNvSpPr/>
              <p:nvPr/>
            </p:nvSpPr>
            <p:spPr>
              <a:xfrm>
                <a:off x="9967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7" name="CustomShape 12530"/>
              <p:cNvSpPr/>
              <p:nvPr/>
            </p:nvSpPr>
            <p:spPr>
              <a:xfrm>
                <a:off x="9972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8" name="CustomShape 12531"/>
              <p:cNvSpPr/>
              <p:nvPr/>
            </p:nvSpPr>
            <p:spPr>
              <a:xfrm>
                <a:off x="9975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9" name="CustomShape 12532"/>
              <p:cNvSpPr/>
              <p:nvPr/>
            </p:nvSpPr>
            <p:spPr>
              <a:xfrm>
                <a:off x="9979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0" name="CustomShape 12533"/>
              <p:cNvSpPr/>
              <p:nvPr/>
            </p:nvSpPr>
            <p:spPr>
              <a:xfrm>
                <a:off x="99835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1" name="CustomShape 12534"/>
              <p:cNvSpPr/>
              <p:nvPr/>
            </p:nvSpPr>
            <p:spPr>
              <a:xfrm>
                <a:off x="9985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2" name="CustomShape 12535"/>
              <p:cNvSpPr/>
              <p:nvPr/>
            </p:nvSpPr>
            <p:spPr>
              <a:xfrm>
                <a:off x="9987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3" name="CustomShape 12536"/>
              <p:cNvSpPr/>
              <p:nvPr/>
            </p:nvSpPr>
            <p:spPr>
              <a:xfrm>
                <a:off x="9991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4" name="CustomShape 12537"/>
              <p:cNvSpPr/>
              <p:nvPr/>
            </p:nvSpPr>
            <p:spPr>
              <a:xfrm>
                <a:off x="9940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5" name="CustomShape 12538"/>
              <p:cNvSpPr/>
              <p:nvPr/>
            </p:nvSpPr>
            <p:spPr>
              <a:xfrm>
                <a:off x="9948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6" name="CustomShape 12539"/>
              <p:cNvSpPr/>
              <p:nvPr/>
            </p:nvSpPr>
            <p:spPr>
              <a:xfrm>
                <a:off x="99565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7" name="CustomShape 12540"/>
              <p:cNvSpPr/>
              <p:nvPr/>
            </p:nvSpPr>
            <p:spPr>
              <a:xfrm>
                <a:off x="99619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8" name="CustomShape 12541"/>
              <p:cNvSpPr/>
              <p:nvPr/>
            </p:nvSpPr>
            <p:spPr>
              <a:xfrm>
                <a:off x="996768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9" name="CustomShape 12542"/>
              <p:cNvSpPr/>
              <p:nvPr/>
            </p:nvSpPr>
            <p:spPr>
              <a:xfrm>
                <a:off x="99720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0" name="CustomShape 12543"/>
              <p:cNvSpPr/>
              <p:nvPr/>
            </p:nvSpPr>
            <p:spPr>
              <a:xfrm>
                <a:off x="997776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1" name="CustomShape 12544"/>
              <p:cNvSpPr/>
              <p:nvPr/>
            </p:nvSpPr>
            <p:spPr>
              <a:xfrm>
                <a:off x="99799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2" name="CustomShape 1254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3" name="CustomShape 12546"/>
              <p:cNvSpPr/>
              <p:nvPr/>
            </p:nvSpPr>
            <p:spPr>
              <a:xfrm>
                <a:off x="9985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4" name="CustomShape 12547"/>
              <p:cNvSpPr/>
              <p:nvPr/>
            </p:nvSpPr>
            <p:spPr>
              <a:xfrm>
                <a:off x="998784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5" name="CustomShape 12548"/>
              <p:cNvSpPr/>
              <p:nvPr/>
            </p:nvSpPr>
            <p:spPr>
              <a:xfrm>
                <a:off x="999108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6" name="CustomShape 1254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7" name="CustomShape 1255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8" name="CustomShape 1255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9" name="CustomShape 1255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0" name="CustomShape 1255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1" name="CustomShape 1255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2" name="CustomShape 1255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3" name="CustomShape 1255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4" name="CustomShape 1255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5" name="CustomShape 1255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6" name="CustomShape 1255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7" name="CustomShape 1256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8" name="CustomShape 1256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9" name="CustomShape 1256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0" name="CustomShape 1256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1" name="CustomShape 1256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2" name="CustomShape 1256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3" name="CustomShape 1256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4" name="CustomShape 1256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5" name="CustomShape 1256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6" name="CustomShape 1256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7" name="CustomShape 1257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8" name="CustomShape 1257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9" name="CustomShape 12572"/>
              <p:cNvSpPr/>
              <p:nvPr/>
            </p:nvSpPr>
            <p:spPr>
              <a:xfrm>
                <a:off x="99486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0" name="CustomShape 12573"/>
              <p:cNvSpPr/>
              <p:nvPr/>
            </p:nvSpPr>
            <p:spPr>
              <a:xfrm>
                <a:off x="99540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1" name="CustomShape 12574"/>
              <p:cNvSpPr/>
              <p:nvPr/>
            </p:nvSpPr>
            <p:spPr>
              <a:xfrm>
                <a:off x="9959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2" name="CustomShape 12575"/>
              <p:cNvSpPr/>
              <p:nvPr/>
            </p:nvSpPr>
            <p:spPr>
              <a:xfrm>
                <a:off x="99644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3" name="CustomShape 1257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4" name="CustomShape 1257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5" name="CustomShape 1257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6" name="CustomShape 1257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7" name="CustomShape 1258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8" name="CustomShape 1258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9" name="CustomShape 1258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0" name="CustomShape 1258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1" name="CustomShape 1258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2" name="CustomShape 1258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3" name="CustomShape 1258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4" name="CustomShape 1258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5" name="CustomShape 1258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6" name="CustomShape 1258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7" name="CustomShape 1259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8" name="CustomShape 1259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9" name="CustomShape 1259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0" name="CustomShape 1259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1" name="CustomShape 1259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2" name="CustomShape 1259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3" name="CustomShape 1259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4" name="CustomShape 1259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5" name="CustomShape 1259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6" name="CustomShape 12599"/>
              <p:cNvSpPr/>
              <p:nvPr/>
            </p:nvSpPr>
            <p:spPr>
              <a:xfrm>
                <a:off x="99565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7" name="CustomShape 12600"/>
              <p:cNvSpPr/>
              <p:nvPr/>
            </p:nvSpPr>
            <p:spPr>
              <a:xfrm>
                <a:off x="996192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8" name="CustomShape 12601"/>
              <p:cNvSpPr/>
              <p:nvPr/>
            </p:nvSpPr>
            <p:spPr>
              <a:xfrm>
                <a:off x="99644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9" name="CustomShape 12602"/>
              <p:cNvSpPr/>
              <p:nvPr/>
            </p:nvSpPr>
            <p:spPr>
              <a:xfrm>
                <a:off x="99720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0" name="CustomShape 12603"/>
              <p:cNvSpPr/>
              <p:nvPr/>
            </p:nvSpPr>
            <p:spPr>
              <a:xfrm>
                <a:off x="996444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1" name="CustomShape 12604"/>
              <p:cNvSpPr/>
              <p:nvPr/>
            </p:nvSpPr>
            <p:spPr>
              <a:xfrm>
                <a:off x="9985680" y="236880"/>
                <a:ext cx="360" cy="360"/>
              </a:xfrm>
              <a:custGeom>
                <a:avLst/>
                <a:gdLst>
                  <a:gd name="textAreaLeft" fmla="*/ 0 w 360"/>
                  <a:gd name="textAreaRight" fmla="*/ 188743680 w 360"/>
                  <a:gd name="textAreaTop" fmla="*/ 0 h 360"/>
                  <a:gd name="textAreaBottom" fmla="*/ 188743680 h 360"/>
                </a:gdLst>
                <a:ahLst/>
                <a:cxnLst/>
                <a:rect l="textAreaLeft" t="textAreaTop" r="textAreaRight" b="textAreaBottom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2" name="CustomShape 12605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3" name="CustomShape 12606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4" name="CustomShape 12607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5" name="CustomShape 12608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6" name="CustomShape 12609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7" name="CustomShape 12610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8" name="CustomShape 12611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9" name="CustomShape 12612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0" name="CustomShape 12613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1" name="CustomShape 12614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2" name="CustomShape 12615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3" name="CustomShape 12616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4" name="CustomShape 12617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5" name="CustomShape 12618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6" name="CustomShape 12619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7" name="CustomShape 12620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8" name="CustomShape 12621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9" name="CustomShape 12622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0" name="CustomShape 12623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1" name="CustomShape 12624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2" name="CustomShape 12625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3" name="CustomShape 12626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4" name="CustomShape 12627"/>
              <p:cNvSpPr/>
              <p:nvPr/>
            </p:nvSpPr>
            <p:spPr>
              <a:xfrm>
                <a:off x="10057680" y="303480"/>
                <a:ext cx="360" cy="1260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2600"/>
                  <a:gd name="textAreaBottom" fmla="*/ 15480 h 126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5" name="CustomShape 12628"/>
              <p:cNvSpPr/>
              <p:nvPr/>
            </p:nvSpPr>
            <p:spPr>
              <a:xfrm>
                <a:off x="10049760" y="300240"/>
                <a:ext cx="360" cy="9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9360"/>
                  <a:gd name="textAreaBottom" fmla="*/ 12240 h 936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6" name="CustomShape 12629"/>
              <p:cNvSpPr/>
              <p:nvPr/>
            </p:nvSpPr>
            <p:spPr>
              <a:xfrm>
                <a:off x="10045080" y="297000"/>
                <a:ext cx="360" cy="612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6120"/>
                  <a:gd name="textAreaBottom" fmla="*/ 9000 h 612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7" name="CustomShape 12630"/>
              <p:cNvSpPr/>
              <p:nvPr/>
            </p:nvSpPr>
            <p:spPr>
              <a:xfrm>
                <a:off x="10039680" y="290880"/>
                <a:ext cx="360" cy="144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1440"/>
                  <a:gd name="textAreaBottom" fmla="*/ 4320 h 144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8" name="CustomShape 12631"/>
              <p:cNvSpPr/>
              <p:nvPr/>
            </p:nvSpPr>
            <p:spPr>
              <a:xfrm>
                <a:off x="10031760" y="287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10080 h 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9" name="CustomShape 12632"/>
              <p:cNvSpPr/>
              <p:nvPr/>
            </p:nvSpPr>
            <p:spPr>
              <a:xfrm>
                <a:off x="1002600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0" name="CustomShape 12633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1" name="CustomShape 12634"/>
              <p:cNvSpPr/>
              <p:nvPr/>
            </p:nvSpPr>
            <p:spPr>
              <a:xfrm>
                <a:off x="1001592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2" name="CustomShape 1263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3" name="CustomShape 1263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4" name="CustomShape 1263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5" name="CustomShape 1263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6" name="CustomShape 1263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7" name="CustomShape 1264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8" name="CustomShape 1264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9" name="CustomShape 1264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0" name="CustomShape 1264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1" name="CustomShape 1264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2" name="CustomShape 1264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3" name="CustomShape 1264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4" name="CustomShape 1264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5" name="CustomShape 1264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6" name="CustomShape 1264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7" name="CustomShape 1265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8" name="CustomShape 1265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9" name="CustomShape 1265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0" name="CustomShape 1265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1" name="CustomShape 1265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2" name="CustomShape 1265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3" name="CustomShape 1265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4" name="CustomShape 1265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5" name="CustomShape 12658"/>
              <p:cNvSpPr/>
              <p:nvPr/>
            </p:nvSpPr>
            <p:spPr>
              <a:xfrm>
                <a:off x="1004976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6" name="CustomShape 12659"/>
              <p:cNvSpPr/>
              <p:nvPr/>
            </p:nvSpPr>
            <p:spPr>
              <a:xfrm>
                <a:off x="1004184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7" name="CustomShape 12660"/>
              <p:cNvSpPr/>
              <p:nvPr/>
            </p:nvSpPr>
            <p:spPr>
              <a:xfrm>
                <a:off x="100371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8" name="CustomShape 12661"/>
              <p:cNvSpPr/>
              <p:nvPr/>
            </p:nvSpPr>
            <p:spPr>
              <a:xfrm>
                <a:off x="100317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9" name="CustomShape 12662"/>
              <p:cNvSpPr/>
              <p:nvPr/>
            </p:nvSpPr>
            <p:spPr>
              <a:xfrm>
                <a:off x="10026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0" name="CustomShape 12663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1" name="CustomShape 12664"/>
              <p:cNvSpPr/>
              <p:nvPr/>
            </p:nvSpPr>
            <p:spPr>
              <a:xfrm>
                <a:off x="10018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2" name="CustomShape 12665"/>
              <p:cNvSpPr/>
              <p:nvPr/>
            </p:nvSpPr>
            <p:spPr>
              <a:xfrm>
                <a:off x="10015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3" name="CustomShape 12666"/>
              <p:cNvSpPr/>
              <p:nvPr/>
            </p:nvSpPr>
            <p:spPr>
              <a:xfrm>
                <a:off x="10012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4" name="CustomShape 12667"/>
              <p:cNvSpPr/>
              <p:nvPr/>
            </p:nvSpPr>
            <p:spPr>
              <a:xfrm>
                <a:off x="10009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5" name="CustomShape 12668"/>
              <p:cNvSpPr/>
              <p:nvPr/>
            </p:nvSpPr>
            <p:spPr>
              <a:xfrm>
                <a:off x="10008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6" name="CustomShape 12669"/>
              <p:cNvSpPr/>
              <p:nvPr/>
            </p:nvSpPr>
            <p:spPr>
              <a:xfrm>
                <a:off x="1000476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7" name="CustomShape 12670"/>
              <p:cNvSpPr/>
              <p:nvPr/>
            </p:nvSpPr>
            <p:spPr>
              <a:xfrm>
                <a:off x="100450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8" name="CustomShape 12671"/>
              <p:cNvSpPr/>
              <p:nvPr/>
            </p:nvSpPr>
            <p:spPr>
              <a:xfrm>
                <a:off x="1003716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9" name="CustomShape 12672"/>
              <p:cNvSpPr/>
              <p:nvPr/>
            </p:nvSpPr>
            <p:spPr>
              <a:xfrm>
                <a:off x="1003176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0" name="CustomShape 12673"/>
              <p:cNvSpPr/>
              <p:nvPr/>
            </p:nvSpPr>
            <p:spPr>
              <a:xfrm>
                <a:off x="100292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1" name="CustomShape 12674"/>
              <p:cNvSpPr/>
              <p:nvPr/>
            </p:nvSpPr>
            <p:spPr>
              <a:xfrm>
                <a:off x="100238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2" name="CustomShape 12675"/>
              <p:cNvSpPr/>
              <p:nvPr/>
            </p:nvSpPr>
            <p:spPr>
              <a:xfrm>
                <a:off x="100206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3" name="CustomShape 12676"/>
              <p:cNvSpPr/>
              <p:nvPr/>
            </p:nvSpPr>
            <p:spPr>
              <a:xfrm>
                <a:off x="10018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4" name="CustomShape 12677"/>
              <p:cNvSpPr/>
              <p:nvPr/>
            </p:nvSpPr>
            <p:spPr>
              <a:xfrm>
                <a:off x="10012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5" name="CustomShape 12678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6" name="CustomShape 12679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7" name="CustomShape 1268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8" name="CustomShape 12681"/>
              <p:cNvSpPr/>
              <p:nvPr/>
            </p:nvSpPr>
            <p:spPr>
              <a:xfrm>
                <a:off x="1000476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9" name="CustomShape 1268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0" name="CustomShape 1268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1" name="CustomShape 1268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2" name="CustomShape 1268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3" name="CustomShape 1268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4" name="CustomShape 1268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5" name="CustomShape 1268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6" name="CustomShape 1268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7" name="CustomShape 1269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8" name="CustomShape 1269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9" name="CustomShape 1269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0" name="CustomShape 1269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1" name="CustomShape 1269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2" name="CustomShape 1269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3" name="CustomShape 1269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4" name="CustomShape 1269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5" name="CustomShape 1269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6" name="CustomShape 1269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7" name="CustomShape 1270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8" name="CustomShape 1270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9" name="CustomShape 1270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0" name="CustomShape 1270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1" name="CustomShape 1270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2" name="CustomShape 12705"/>
              <p:cNvSpPr/>
              <p:nvPr/>
            </p:nvSpPr>
            <p:spPr>
              <a:xfrm>
                <a:off x="1003968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3" name="CustomShape 12706"/>
              <p:cNvSpPr/>
              <p:nvPr/>
            </p:nvSpPr>
            <p:spPr>
              <a:xfrm>
                <a:off x="1003716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4" name="CustomShape 12707"/>
              <p:cNvSpPr/>
              <p:nvPr/>
            </p:nvSpPr>
            <p:spPr>
              <a:xfrm>
                <a:off x="10031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5" name="CustomShape 12708"/>
              <p:cNvSpPr/>
              <p:nvPr/>
            </p:nvSpPr>
            <p:spPr>
              <a:xfrm>
                <a:off x="100292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6" name="CustomShape 1270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7" name="CustomShape 1271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8" name="CustomShape 1271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9" name="CustomShape 1271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0" name="CustomShape 1271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1" name="CustomShape 1271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2" name="CustomShape 1271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3" name="CustomShape 1271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4" name="CustomShape 1271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5" name="CustomShape 1271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6" name="CustomShape 1271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7" name="CustomShape 1272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8" name="CustomShape 1272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9" name="CustomShape 1272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0" name="CustomShape 1272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1" name="CustomShape 1272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2" name="CustomShape 1272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3" name="CustomShape 1272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4" name="CustomShape 1272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5" name="CustomShape 1272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6" name="CustomShape 1272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7" name="CustomShape 1273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8" name="CustomShape 1273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9" name="CustomShape 12732"/>
              <p:cNvSpPr/>
              <p:nvPr/>
            </p:nvSpPr>
            <p:spPr>
              <a:xfrm>
                <a:off x="100339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0" name="CustomShape 12733"/>
              <p:cNvSpPr/>
              <p:nvPr/>
            </p:nvSpPr>
            <p:spPr>
              <a:xfrm>
                <a:off x="1003176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1" name="CustomShape 12734"/>
              <p:cNvSpPr/>
              <p:nvPr/>
            </p:nvSpPr>
            <p:spPr>
              <a:xfrm>
                <a:off x="100292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2" name="CustomShape 12735"/>
              <p:cNvSpPr/>
              <p:nvPr/>
            </p:nvSpPr>
            <p:spPr>
              <a:xfrm>
                <a:off x="10020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3" name="CustomShape 12736"/>
              <p:cNvSpPr/>
              <p:nvPr/>
            </p:nvSpPr>
            <p:spPr>
              <a:xfrm>
                <a:off x="1002060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4" name="CustomShape 12737"/>
              <p:cNvSpPr/>
              <p:nvPr/>
            </p:nvSpPr>
            <p:spPr>
              <a:xfrm>
                <a:off x="9938520" y="293760"/>
                <a:ext cx="360" cy="25200"/>
              </a:xfrm>
              <a:custGeom>
                <a:avLst/>
                <a:gdLst>
                  <a:gd name="textAreaLeft" fmla="*/ 0 w 360"/>
                  <a:gd name="textAreaRight" fmla="*/ 57600 w 360"/>
                  <a:gd name="textAreaTop" fmla="*/ 0 h 25200"/>
                  <a:gd name="textAreaBottom" fmla="*/ 54000 h 25200"/>
                </a:gdLst>
                <a:ahLst/>
                <a:cxnLst/>
                <a:rect l="textAreaLeft" t="textAreaTop" r="textAreaRight" b="textAreaBottom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" rIns="90000" bIns="9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5" name="Line 32"/>
              <p:cNvSpPr/>
              <p:nvPr/>
            </p:nvSpPr>
            <p:spPr>
              <a:xfrm flipH="1">
                <a:off x="9955080" y="337680"/>
                <a:ext cx="3240" cy="324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 anchorCtr="1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6" name="CustomShape 12738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7" name="CustomShape 12739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8" name="CustomShape 12740"/>
              <p:cNvSpPr/>
              <p:nvPr/>
            </p:nvSpPr>
            <p:spPr>
              <a:xfrm>
                <a:off x="995652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9" name="CustomShape 12741"/>
              <p:cNvSpPr/>
              <p:nvPr/>
            </p:nvSpPr>
            <p:spPr>
              <a:xfrm>
                <a:off x="9956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0" name="CustomShape 12742"/>
              <p:cNvSpPr/>
              <p:nvPr/>
            </p:nvSpPr>
            <p:spPr>
              <a:xfrm>
                <a:off x="9959760" y="3510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1" name="CustomShape 12743"/>
              <p:cNvSpPr/>
              <p:nvPr/>
            </p:nvSpPr>
            <p:spPr>
              <a:xfrm>
                <a:off x="10045080" y="3193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2" name="CustomShape 12744"/>
              <p:cNvSpPr/>
              <p:nvPr/>
            </p:nvSpPr>
            <p:spPr>
              <a:xfrm>
                <a:off x="10033920" y="322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160" rIns="90000" bIns="-38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3" name="CustomShape 12745"/>
              <p:cNvSpPr/>
              <p:nvPr/>
            </p:nvSpPr>
            <p:spPr>
              <a:xfrm>
                <a:off x="10033920" y="3290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4" name="CustomShape 12746"/>
              <p:cNvSpPr/>
              <p:nvPr/>
            </p:nvSpPr>
            <p:spPr>
              <a:xfrm>
                <a:off x="10041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5" name="CustomShape 12747"/>
              <p:cNvSpPr/>
              <p:nvPr/>
            </p:nvSpPr>
            <p:spPr>
              <a:xfrm>
                <a:off x="10020600" y="33192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6" name="CustomShape 12748"/>
              <p:cNvSpPr/>
              <p:nvPr/>
            </p:nvSpPr>
            <p:spPr>
              <a:xfrm>
                <a:off x="9987840" y="22104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7" name="CustomShape 12749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368640 w 360"/>
                  <a:gd name="textAreaTop" fmla="*/ 0 h 360"/>
                  <a:gd name="textAreaBottom" fmla="*/ 368640 h 360"/>
                </a:gdLst>
                <a:ahLst/>
                <a:cxnLst/>
                <a:rect l="textAreaLeft" t="textAreaTop" r="textAreaRight" b="textAreaBottom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8" name="CustomShape 12750"/>
              <p:cNvSpPr/>
              <p:nvPr/>
            </p:nvSpPr>
            <p:spPr>
              <a:xfrm>
                <a:off x="9995760" y="1735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9" name="CustomShape 12751"/>
              <p:cNvSpPr/>
              <p:nvPr/>
            </p:nvSpPr>
            <p:spPr>
              <a:xfrm>
                <a:off x="9983520" y="20196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0" name="CustomShape 12752"/>
              <p:cNvSpPr/>
              <p:nvPr/>
            </p:nvSpPr>
            <p:spPr>
              <a:xfrm>
                <a:off x="10001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23040 w 360"/>
                  <a:gd name="textAreaTop" fmla="*/ 0 h 360"/>
                  <a:gd name="textAreaBottom" fmla="*/ 2304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1" name="CustomShape 12753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2" name="CustomShape 12754"/>
              <p:cNvSpPr/>
              <p:nvPr/>
            </p:nvSpPr>
            <p:spPr>
              <a:xfrm>
                <a:off x="9995760" y="18612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3" name="CustomShape 12755"/>
              <p:cNvSpPr/>
              <p:nvPr/>
            </p:nvSpPr>
            <p:spPr>
              <a:xfrm>
                <a:off x="9991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4" name="CustomShape 12756"/>
              <p:cNvSpPr/>
              <p:nvPr/>
            </p:nvSpPr>
            <p:spPr>
              <a:xfrm>
                <a:off x="998784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5" name="CustomShape 12757"/>
              <p:cNvSpPr/>
              <p:nvPr/>
            </p:nvSpPr>
            <p:spPr>
              <a:xfrm>
                <a:off x="1000476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6" name="CustomShape 12758"/>
              <p:cNvSpPr/>
              <p:nvPr/>
            </p:nvSpPr>
            <p:spPr>
              <a:xfrm>
                <a:off x="10009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7" name="CustomShape 12759"/>
              <p:cNvSpPr/>
              <p:nvPr/>
            </p:nvSpPr>
            <p:spPr>
              <a:xfrm>
                <a:off x="10000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8" name="CustomShape 12760"/>
              <p:cNvSpPr/>
              <p:nvPr/>
            </p:nvSpPr>
            <p:spPr>
              <a:xfrm>
                <a:off x="9985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9" name="CustomShape 12761"/>
              <p:cNvSpPr/>
              <p:nvPr/>
            </p:nvSpPr>
            <p:spPr>
              <a:xfrm>
                <a:off x="998784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0" name="CustomShape 12762"/>
              <p:cNvSpPr/>
              <p:nvPr/>
            </p:nvSpPr>
            <p:spPr>
              <a:xfrm>
                <a:off x="10012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1" name="CustomShape 12763"/>
              <p:cNvSpPr/>
              <p:nvPr/>
            </p:nvSpPr>
            <p:spPr>
              <a:xfrm>
                <a:off x="100090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2" name="CustomShape 12764"/>
              <p:cNvSpPr/>
              <p:nvPr/>
            </p:nvSpPr>
            <p:spPr>
              <a:xfrm>
                <a:off x="99835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3" name="CustomShape 12765"/>
              <p:cNvSpPr/>
              <p:nvPr/>
            </p:nvSpPr>
            <p:spPr>
              <a:xfrm>
                <a:off x="100159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4" name="CustomShape 12766"/>
              <p:cNvSpPr/>
              <p:nvPr/>
            </p:nvSpPr>
            <p:spPr>
              <a:xfrm>
                <a:off x="9995760" y="1861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5" name="CustomShape 12767"/>
              <p:cNvSpPr/>
              <p:nvPr/>
            </p:nvSpPr>
            <p:spPr>
              <a:xfrm>
                <a:off x="10000080" y="19260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6" name="CustomShape 12768"/>
              <p:cNvSpPr/>
              <p:nvPr/>
            </p:nvSpPr>
            <p:spPr>
              <a:xfrm>
                <a:off x="10000080" y="19548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7" name="CustomShape 12769"/>
              <p:cNvSpPr/>
              <p:nvPr/>
            </p:nvSpPr>
            <p:spPr>
              <a:xfrm>
                <a:off x="10000080" y="1987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8" name="CustomShape 12770"/>
              <p:cNvSpPr/>
              <p:nvPr/>
            </p:nvSpPr>
            <p:spPr>
              <a:xfrm>
                <a:off x="995184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9" name="CustomShape 12771"/>
              <p:cNvSpPr/>
              <p:nvPr/>
            </p:nvSpPr>
            <p:spPr>
              <a:xfrm>
                <a:off x="995976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0" name="CustomShape 12772"/>
              <p:cNvSpPr/>
              <p:nvPr/>
            </p:nvSpPr>
            <p:spPr>
              <a:xfrm>
                <a:off x="997200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1" name="CustomShape 12773"/>
              <p:cNvSpPr/>
              <p:nvPr/>
            </p:nvSpPr>
            <p:spPr>
              <a:xfrm>
                <a:off x="9975600" y="208080"/>
                <a:ext cx="360" cy="360"/>
              </a:xfrm>
              <a:custGeom>
                <a:avLst/>
                <a:gdLst>
                  <a:gd name="textAreaLeft" fmla="*/ 0 w 360"/>
                  <a:gd name="textAreaRight" fmla="*/ 1474560 w 360"/>
                  <a:gd name="textAreaTop" fmla="*/ 0 h 360"/>
                  <a:gd name="textAreaBottom" fmla="*/ 1474560 h 360"/>
                </a:gdLst>
                <a:ahLst/>
                <a:cxnLst/>
                <a:rect l="textAreaLeft" t="textAreaTop" r="textAreaRight" b="textAreaBottom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2" name="CustomShape 12774"/>
              <p:cNvSpPr/>
              <p:nvPr/>
            </p:nvSpPr>
            <p:spPr>
              <a:xfrm>
                <a:off x="997200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3" name="CustomShape 12775"/>
              <p:cNvSpPr/>
              <p:nvPr/>
            </p:nvSpPr>
            <p:spPr>
              <a:xfrm>
                <a:off x="996444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4" name="CustomShape 12776"/>
              <p:cNvSpPr/>
              <p:nvPr/>
            </p:nvSpPr>
            <p:spPr>
              <a:xfrm>
                <a:off x="99799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5" name="CustomShape 12777"/>
              <p:cNvSpPr/>
              <p:nvPr/>
            </p:nvSpPr>
            <p:spPr>
              <a:xfrm>
                <a:off x="99835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6" name="CustomShape 12778"/>
              <p:cNvSpPr/>
              <p:nvPr/>
            </p:nvSpPr>
            <p:spPr>
              <a:xfrm>
                <a:off x="997776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7" name="CustomShape 12779"/>
              <p:cNvSpPr/>
              <p:nvPr/>
            </p:nvSpPr>
            <p:spPr>
              <a:xfrm>
                <a:off x="1003716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8" name="CustomShape 12780"/>
              <p:cNvSpPr/>
              <p:nvPr/>
            </p:nvSpPr>
            <p:spPr>
              <a:xfrm>
                <a:off x="1001808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9" name="CustomShape 12781"/>
              <p:cNvSpPr/>
              <p:nvPr/>
            </p:nvSpPr>
            <p:spPr>
              <a:xfrm>
                <a:off x="1001592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90" name="CustomShape 12782"/>
              <p:cNvSpPr/>
              <p:nvPr/>
            </p:nvSpPr>
            <p:spPr>
              <a:xfrm>
                <a:off x="10000080" y="208080"/>
                <a:ext cx="360" cy="360"/>
              </a:xfrm>
              <a:custGeom>
                <a:avLst/>
                <a:gdLst>
                  <a:gd name="textAreaLeft" fmla="*/ 0 w 360"/>
                  <a:gd name="textAreaRight" fmla="*/ 1474560 w 360"/>
                  <a:gd name="textAreaTop" fmla="*/ 0 h 360"/>
                  <a:gd name="textAreaBottom" fmla="*/ 1474560 h 360"/>
                </a:gdLst>
                <a:ahLst/>
                <a:cxnLst/>
                <a:rect l="textAreaLeft" t="textAreaTop" r="textAreaRight" b="textAreaBottom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91" name="CustomShape 12783"/>
              <p:cNvSpPr/>
              <p:nvPr/>
            </p:nvSpPr>
            <p:spPr>
              <a:xfrm>
                <a:off x="1001592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92" name="CustomShape 12784"/>
              <p:cNvSpPr/>
              <p:nvPr/>
            </p:nvSpPr>
            <p:spPr>
              <a:xfrm>
                <a:off x="1001808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93" name="CustomShape 12785"/>
              <p:cNvSpPr/>
              <p:nvPr/>
            </p:nvSpPr>
            <p:spPr>
              <a:xfrm>
                <a:off x="100015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188743680 w 360"/>
                  <a:gd name="textAreaTop" fmla="*/ 0 h 360"/>
                  <a:gd name="textAreaBottom" fmla="*/ 18874368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94" name="CustomShape 12786"/>
              <p:cNvSpPr/>
              <p:nvPr/>
            </p:nvSpPr>
            <p:spPr>
              <a:xfrm>
                <a:off x="1000008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95" name="CustomShape 12787"/>
              <p:cNvSpPr/>
              <p:nvPr/>
            </p:nvSpPr>
            <p:spPr>
              <a:xfrm>
                <a:off x="100159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92160 w 36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96" name="CustomShape 12788"/>
              <p:cNvSpPr/>
              <p:nvPr/>
            </p:nvSpPr>
            <p:spPr>
              <a:xfrm>
                <a:off x="9951840" y="230400"/>
                <a:ext cx="54360" cy="101520"/>
              </a:xfrm>
              <a:custGeom>
                <a:avLst/>
                <a:gdLst>
                  <a:gd name="textAreaLeft" fmla="*/ 0 w 54360"/>
                  <a:gd name="textAreaRight" fmla="*/ 83160 w 54360"/>
                  <a:gd name="textAreaTop" fmla="*/ 0 h 101520"/>
                  <a:gd name="textAreaBottom" fmla="*/ 130320 h 101520"/>
                </a:gdLst>
                <a:ahLst/>
                <a:cxnLst/>
                <a:rect l="textAreaLeft" t="textAreaTop" r="textAreaRight" b="textAreaBottom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97" name="CustomShape 12789"/>
              <p:cNvSpPr/>
              <p:nvPr/>
            </p:nvSpPr>
            <p:spPr>
              <a:xfrm>
                <a:off x="9985680" y="284400"/>
                <a:ext cx="360" cy="36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520" rIns="90000" bIns="-29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98" name="CustomShape 12790"/>
              <p:cNvSpPr/>
              <p:nvPr/>
            </p:nvSpPr>
            <p:spPr>
              <a:xfrm>
                <a:off x="9987840" y="287640"/>
                <a:ext cx="360" cy="360"/>
              </a:xfrm>
              <a:custGeom>
                <a:avLst/>
                <a:gdLst>
                  <a:gd name="textAreaLeft" fmla="*/ 0 w 360"/>
                  <a:gd name="textAreaRight" fmla="*/ 2949120 w 360"/>
                  <a:gd name="textAreaTop" fmla="*/ 0 h 360"/>
                  <a:gd name="textAreaBottom" fmla="*/ 2949120 h 360"/>
                </a:gdLst>
                <a:ahLst/>
                <a:cxnLst/>
                <a:rect l="textAreaLeft" t="textAreaTop" r="textAreaRight" b="textAreaBottom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11099" name="CustomShape 12791"/>
            <p:cNvSpPr/>
            <p:nvPr/>
          </p:nvSpPr>
          <p:spPr>
            <a:xfrm>
              <a:off x="9854280" y="573480"/>
              <a:ext cx="267840" cy="60120"/>
            </a:xfrm>
            <a:custGeom>
              <a:avLst/>
              <a:gdLst>
                <a:gd name="textAreaLeft" fmla="*/ 0 w 267840"/>
                <a:gd name="textAreaRight" fmla="*/ 296640 w 267840"/>
                <a:gd name="textAreaTop" fmla="*/ 0 h 60120"/>
                <a:gd name="textAreaBottom" fmla="*/ 88920 h 60120"/>
              </a:gdLst>
              <a:ahLst/>
              <a:cxnLst/>
              <a:rect l="textAreaLeft" t="textAreaTop" r="textAreaRight" b="textAreaBottom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1100" name="Group 212"/>
            <p:cNvGrpSpPr/>
            <p:nvPr/>
          </p:nvGrpSpPr>
          <p:grpSpPr>
            <a:xfrm>
              <a:off x="9832680" y="248040"/>
              <a:ext cx="298080" cy="285480"/>
              <a:chOff x="9832680" y="248040"/>
              <a:chExt cx="298080" cy="285480"/>
            </a:xfrm>
          </p:grpSpPr>
          <p:sp>
            <p:nvSpPr>
              <p:cNvPr id="11101" name="CustomShape 12792"/>
              <p:cNvSpPr/>
              <p:nvPr/>
            </p:nvSpPr>
            <p:spPr>
              <a:xfrm>
                <a:off x="9832680" y="248040"/>
                <a:ext cx="298080" cy="269640"/>
              </a:xfrm>
              <a:custGeom>
                <a:avLst/>
                <a:gdLst>
                  <a:gd name="textAreaLeft" fmla="*/ 0 w 298080"/>
                  <a:gd name="textAreaRight" fmla="*/ 326880 w 298080"/>
                  <a:gd name="textAreaTop" fmla="*/ 0 h 269640"/>
                  <a:gd name="textAreaBottom" fmla="*/ 298440 h 269640"/>
                </a:gdLst>
                <a:ahLst/>
                <a:cxnLst/>
                <a:rect l="textAreaLeft" t="textAreaTop" r="textAreaRight" b="textAreaBottom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102" name="CustomShape 12793"/>
              <p:cNvSpPr/>
              <p:nvPr/>
            </p:nvSpPr>
            <p:spPr>
              <a:xfrm>
                <a:off x="9844920" y="270000"/>
                <a:ext cx="271080" cy="258480"/>
              </a:xfrm>
              <a:custGeom>
                <a:avLst/>
                <a:gdLst>
                  <a:gd name="textAreaLeft" fmla="*/ 0 w 271080"/>
                  <a:gd name="textAreaRight" fmla="*/ 299880 w 271080"/>
                  <a:gd name="textAreaTop" fmla="*/ 0 h 258480"/>
                  <a:gd name="textAreaBottom" fmla="*/ 287280 h 258480"/>
                </a:gdLst>
                <a:ahLst/>
                <a:cxnLst/>
                <a:rect l="textAreaLeft" t="textAreaTop" r="textAreaRight" b="textAreaBottom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103" name="CustomShape 12794"/>
              <p:cNvSpPr/>
              <p:nvPr/>
            </p:nvSpPr>
            <p:spPr>
              <a:xfrm>
                <a:off x="9859680" y="298800"/>
                <a:ext cx="239400" cy="234720"/>
              </a:xfrm>
              <a:custGeom>
                <a:avLst/>
                <a:gdLst>
                  <a:gd name="textAreaLeft" fmla="*/ 0 w 239400"/>
                  <a:gd name="textAreaRight" fmla="*/ 268200 w 239400"/>
                  <a:gd name="textAreaTop" fmla="*/ 0 h 234720"/>
                  <a:gd name="textAreaBottom" fmla="*/ 263520 h 234720"/>
                </a:gdLst>
                <a:ahLst/>
                <a:cxnLst/>
                <a:rect l="textAreaLeft" t="textAreaTop" r="textAreaRight" b="textAreaBottom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11104" name="CustomShape 12795"/>
            <p:cNvSpPr/>
            <p:nvPr/>
          </p:nvSpPr>
          <p:spPr>
            <a:xfrm>
              <a:off x="10206000" y="401760"/>
              <a:ext cx="360" cy="36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05" name="CustomShape 12796"/>
            <p:cNvSpPr/>
            <p:nvPr/>
          </p:nvSpPr>
          <p:spPr>
            <a:xfrm>
              <a:off x="9759600" y="398880"/>
              <a:ext cx="360" cy="36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11106" name="CustomShape 12797"/>
          <p:cNvSpPr/>
          <p:nvPr/>
        </p:nvSpPr>
        <p:spPr>
          <a:xfrm>
            <a:off x="399600" y="1308600"/>
            <a:ext cx="49212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107" name="CustomShape 12798"/>
          <p:cNvSpPr/>
          <p:nvPr/>
        </p:nvSpPr>
        <p:spPr>
          <a:xfrm>
            <a:off x="821520" y="1307160"/>
            <a:ext cx="42948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08" name="CustomShape 12799"/>
          <p:cNvSpPr/>
          <p:nvPr/>
        </p:nvSpPr>
        <p:spPr>
          <a:xfrm>
            <a:off x="554760" y="1571760"/>
            <a:ext cx="817560" cy="18792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09" name="CustomShape 12800"/>
          <p:cNvSpPr/>
          <p:nvPr/>
        </p:nvSpPr>
        <p:spPr>
          <a:xfrm>
            <a:off x="1368360" y="1570680"/>
            <a:ext cx="366480" cy="154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10" name="CustomShape 12801"/>
          <p:cNvSpPr/>
          <p:nvPr/>
        </p:nvSpPr>
        <p:spPr>
          <a:xfrm>
            <a:off x="554760" y="1773000"/>
            <a:ext cx="1081800" cy="28296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11" name="CustomShape 12802"/>
          <p:cNvSpPr/>
          <p:nvPr/>
        </p:nvSpPr>
        <p:spPr>
          <a:xfrm>
            <a:off x="0" y="0"/>
            <a:ext cx="10305360" cy="8355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320" tIns="20160" rIns="40320" bIns="2016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ИНФОРМАЦИОННЫЕ МАТЕРИАЛЫ ПО ПОРЫВАМ ВЕТРА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НА ТЕРРИТОРИИ ТУТАЕВСКОГО МО ЯРОСЛАВСКОЙ ОБЛАСТИ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(РИСК НАРУШЕНИЯ ЭЛЕКТРОСНАБЖЕНИЯ НА 22-23.02.2026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)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112" name="CustomShape 12823"/>
          <p:cNvSpPr/>
          <p:nvPr/>
        </p:nvSpPr>
        <p:spPr>
          <a:xfrm>
            <a:off x="399600" y="1308600"/>
            <a:ext cx="49320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6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113" name="CustomShape 12824"/>
          <p:cNvSpPr/>
          <p:nvPr/>
        </p:nvSpPr>
        <p:spPr>
          <a:xfrm>
            <a:off x="821520" y="1307160"/>
            <a:ext cx="43056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14" name="CustomShape 12825"/>
          <p:cNvSpPr/>
          <p:nvPr/>
        </p:nvSpPr>
        <p:spPr>
          <a:xfrm>
            <a:off x="8532360" y="7552440"/>
            <a:ext cx="1764000" cy="638280"/>
          </a:xfrm>
          <a:prstGeom prst="rect">
            <a:avLst/>
          </a:prstGeom>
          <a:solidFill>
            <a:schemeClr val="lt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13:00 22.02.2026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 О.А. Жилова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115" name="Группа 11114"/>
          <p:cNvGrpSpPr/>
          <p:nvPr/>
        </p:nvGrpSpPr>
        <p:grpSpPr>
          <a:xfrm>
            <a:off x="7725960" y="2396520"/>
            <a:ext cx="2809080" cy="5015880"/>
            <a:chOff x="7725960" y="2396520"/>
            <a:chExt cx="2809080" cy="5015880"/>
          </a:xfrm>
        </p:grpSpPr>
        <p:grpSp>
          <p:nvGrpSpPr>
            <p:cNvPr id="11116" name="Group 160"/>
            <p:cNvGrpSpPr/>
            <p:nvPr/>
          </p:nvGrpSpPr>
          <p:grpSpPr>
            <a:xfrm>
              <a:off x="7725960" y="2396520"/>
              <a:ext cx="2809080" cy="5015880"/>
              <a:chOff x="7725960" y="2396520"/>
              <a:chExt cx="2809080" cy="5015880"/>
            </a:xfrm>
          </p:grpSpPr>
          <p:sp>
            <p:nvSpPr>
              <p:cNvPr id="11117" name="CustomShape 8223"/>
              <p:cNvSpPr/>
              <p:nvPr/>
            </p:nvSpPr>
            <p:spPr>
              <a:xfrm>
                <a:off x="7931160" y="6586200"/>
                <a:ext cx="1520280" cy="165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118" name="CustomShape 8224"/>
              <p:cNvSpPr/>
              <p:nvPr/>
            </p:nvSpPr>
            <p:spPr>
              <a:xfrm>
                <a:off x="7725960" y="2396520"/>
                <a:ext cx="2563200" cy="5015880"/>
              </a:xfrm>
              <a:prstGeom prst="rect">
                <a:avLst/>
              </a:prstGeom>
              <a:solidFill>
                <a:schemeClr val="lt1"/>
              </a:solidFill>
              <a:ln w="1908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119" name="CustomShape 8225"/>
              <p:cNvSpPr/>
              <p:nvPr/>
            </p:nvSpPr>
            <p:spPr>
              <a:xfrm>
                <a:off x="8277480" y="6238440"/>
                <a:ext cx="20620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прогноз нарушения ЛЭП (УГМС) 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20" name="CustomShape 8226"/>
              <p:cNvSpPr/>
              <p:nvPr/>
            </p:nvSpPr>
            <p:spPr>
              <a:xfrm>
                <a:off x="8285400" y="2396520"/>
                <a:ext cx="18010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1" i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Условные обозначения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21" name="CustomShape 8227"/>
              <p:cNvSpPr/>
              <p:nvPr/>
            </p:nvSpPr>
            <p:spPr>
              <a:xfrm>
                <a:off x="8240760" y="6718320"/>
                <a:ext cx="180504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122" name="CustomShape 8228"/>
              <p:cNvSpPr/>
              <p:nvPr/>
            </p:nvSpPr>
            <p:spPr>
              <a:xfrm>
                <a:off x="7877880" y="7205040"/>
                <a:ext cx="637920" cy="196200"/>
              </a:xfrm>
              <a:prstGeom prst="rect">
                <a:avLst/>
              </a:prstGeom>
              <a:solidFill>
                <a:schemeClr val="lt1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700" b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Ярославль</a:t>
                </a:r>
                <a:endParaRPr lang="ru-RU" sz="7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23" name="CustomShape 8229"/>
              <p:cNvSpPr/>
              <p:nvPr/>
            </p:nvSpPr>
            <p:spPr>
              <a:xfrm>
                <a:off x="7925760" y="6293160"/>
                <a:ext cx="332280" cy="205920"/>
              </a:xfrm>
              <a:custGeom>
                <a:avLst/>
                <a:gdLst>
                  <a:gd name="textAreaLeft" fmla="*/ 0 w 332280"/>
                  <a:gd name="textAreaRight" fmla="*/ 360000 w 332280"/>
                  <a:gd name="textAreaTop" fmla="*/ 0 h 205920"/>
                  <a:gd name="textAreaBottom" fmla="*/ 233640 h 205920"/>
                </a:gdLst>
                <a:ahLst/>
                <a:cxnLst/>
                <a:rect l="textAreaLeft" t="textAreaTop" r="textAreaRight" b="textAreaBottom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w="25560">
                <a:solidFill>
                  <a:srgbClr val="FF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124" name="CustomShape 8230"/>
              <p:cNvSpPr/>
              <p:nvPr/>
            </p:nvSpPr>
            <p:spPr>
              <a:xfrm>
                <a:off x="7821000" y="6571440"/>
                <a:ext cx="564120" cy="126000"/>
              </a:xfrm>
              <a:prstGeom prst="rect">
                <a:avLst/>
              </a:prstGeom>
              <a:solidFill>
                <a:srgbClr val="FFFF00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321/17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25" name="CustomShape 8231"/>
              <p:cNvSpPr/>
              <p:nvPr/>
            </p:nvSpPr>
            <p:spPr>
              <a:xfrm>
                <a:off x="8397360" y="7163640"/>
                <a:ext cx="20584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муниципальное образование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26" name="CustomShape 8232"/>
              <p:cNvSpPr/>
              <p:nvPr/>
            </p:nvSpPr>
            <p:spPr>
              <a:xfrm>
                <a:off x="8401680" y="4718880"/>
                <a:ext cx="213336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линии электропередач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27" name="CustomShape 8233"/>
              <p:cNvSpPr/>
              <p:nvPr/>
            </p:nvSpPr>
            <p:spPr>
              <a:xfrm>
                <a:off x="8353440" y="6549840"/>
                <a:ext cx="213624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протяженность ЛЭП/ТП (шт.)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28" name="CustomShape 8234"/>
              <p:cNvSpPr/>
              <p:nvPr/>
            </p:nvSpPr>
            <p:spPr>
              <a:xfrm>
                <a:off x="8505720" y="3282840"/>
                <a:ext cx="120744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Порывы втера,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29" name="CustomShape 8235"/>
              <p:cNvSpPr/>
              <p:nvPr/>
            </p:nvSpPr>
            <p:spPr>
              <a:xfrm>
                <a:off x="7993440" y="7022160"/>
                <a:ext cx="223920" cy="120240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5560">
                <a:solidFill>
                  <a:srgbClr val="000000"/>
                </a:solidFill>
                <a:miter/>
              </a:ln>
              <a:effectLst>
                <a:outerShdw blurRad="50760" dist="37674" dir="27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60%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30" name="CustomShape 8236"/>
              <p:cNvSpPr/>
              <p:nvPr/>
            </p:nvSpPr>
            <p:spPr>
              <a:xfrm>
                <a:off x="8414280" y="6978960"/>
                <a:ext cx="1869840" cy="201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80280" tIns="39960" rIns="80280" bIns="3996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износ электроэнергетических систем 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31" name="CustomShape 8237"/>
              <p:cNvSpPr/>
              <p:nvPr/>
            </p:nvSpPr>
            <p:spPr>
              <a:xfrm>
                <a:off x="7821000" y="6831720"/>
                <a:ext cx="574560" cy="100800"/>
              </a:xfrm>
              <a:prstGeom prst="rect">
                <a:avLst/>
              </a:prstGeom>
              <a:solidFill>
                <a:srgbClr val="92D050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19/330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32" name="CustomShape 8238"/>
              <p:cNvSpPr/>
              <p:nvPr/>
            </p:nvSpPr>
            <p:spPr>
              <a:xfrm>
                <a:off x="8368560" y="6773040"/>
                <a:ext cx="149832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7800" tIns="61200" rIns="12780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кол-во домов /населения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33" name="CustomShape 8239"/>
              <p:cNvSpPr/>
              <p:nvPr/>
            </p:nvSpPr>
            <p:spPr>
              <a:xfrm>
                <a:off x="8298000" y="5565600"/>
                <a:ext cx="156888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34" name="CustomShape 8240"/>
              <p:cNvSpPr/>
              <p:nvPr/>
            </p:nvSpPr>
            <p:spPr>
              <a:xfrm>
                <a:off x="7891200" y="5597280"/>
                <a:ext cx="36972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17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135" name="CustomShape 8241"/>
              <p:cNvSpPr/>
              <p:nvPr/>
            </p:nvSpPr>
            <p:spPr>
              <a:xfrm>
                <a:off x="7903440" y="5897160"/>
                <a:ext cx="35748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7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36" name="CustomShape 8242"/>
              <p:cNvSpPr/>
              <p:nvPr/>
            </p:nvSpPr>
            <p:spPr>
              <a:xfrm>
                <a:off x="8340120" y="5883840"/>
                <a:ext cx="13813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pic>
            <p:nvPicPr>
              <p:cNvPr id="11137" name="Рисунок 2_ 25"/>
              <p:cNvPicPr/>
              <p:nvPr/>
            </p:nvPicPr>
            <p:blipFill>
              <a:blip r:embed="rId4"/>
              <a:stretch/>
            </p:blipFill>
            <p:spPr>
              <a:xfrm>
                <a:off x="7877880" y="4288680"/>
                <a:ext cx="576360" cy="116640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11138" name="Рисунок 11137"/>
            <p:cNvPicPr/>
            <p:nvPr/>
          </p:nvPicPr>
          <p:blipFill>
            <a:blip r:embed="rId5"/>
            <a:stretch/>
          </p:blipFill>
          <p:spPr>
            <a:xfrm>
              <a:off x="7987680" y="2743560"/>
              <a:ext cx="167760" cy="1353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1139" name="Группа 11138"/>
          <p:cNvGrpSpPr/>
          <p:nvPr/>
        </p:nvGrpSpPr>
        <p:grpSpPr>
          <a:xfrm>
            <a:off x="75600" y="2313000"/>
            <a:ext cx="2141640" cy="5808240"/>
            <a:chOff x="75600" y="2313000"/>
            <a:chExt cx="2141640" cy="5808240"/>
          </a:xfrm>
        </p:grpSpPr>
        <p:pic>
          <p:nvPicPr>
            <p:cNvPr id="11140" name="Рисунок 11139"/>
            <p:cNvPicPr/>
            <p:nvPr/>
          </p:nvPicPr>
          <p:blipFill>
            <a:blip r:embed="rId6"/>
            <a:stretch/>
          </p:blipFill>
          <p:spPr>
            <a:xfrm>
              <a:off x="75600" y="2313000"/>
              <a:ext cx="2141640" cy="5808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141" name="Полилиния 11140"/>
            <p:cNvSpPr/>
            <p:nvPr/>
          </p:nvSpPr>
          <p:spPr>
            <a:xfrm>
              <a:off x="1875600" y="471960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7"/>
              <a:srcRect/>
              <a:tile tx="0" ty="0" sx="108351" sy="101336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42" name="Полилиния 11141"/>
            <p:cNvSpPr/>
            <p:nvPr/>
          </p:nvSpPr>
          <p:spPr>
            <a:xfrm>
              <a:off x="1868040" y="696960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8"/>
              <a:srcRect/>
              <a:tile tx="0" ty="0" sx="57890" sy="58934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43" name="Полилиния 11142"/>
            <p:cNvSpPr/>
            <p:nvPr/>
          </p:nvSpPr>
          <p:spPr>
            <a:xfrm>
              <a:off x="1871640" y="6559200"/>
              <a:ext cx="230040" cy="20160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600"/>
                <a:gd name="textAreaBottom" fmla="*/ 206640 h 20160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9"/>
              <a:srcRect/>
              <a:tile tx="0" ty="0" sx="100000" sy="89481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44" name="Полилиния 11143"/>
            <p:cNvSpPr/>
            <p:nvPr/>
          </p:nvSpPr>
          <p:spPr>
            <a:xfrm>
              <a:off x="1875600" y="5833080"/>
              <a:ext cx="230040" cy="20160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600"/>
                <a:gd name="textAreaBottom" fmla="*/ 206640 h 20160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0"/>
              <a:srcRect/>
              <a:tile tx="0" ty="0" sx="77277" sy="77277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45" name="Полилиния 11144"/>
            <p:cNvSpPr/>
            <p:nvPr/>
          </p:nvSpPr>
          <p:spPr>
            <a:xfrm>
              <a:off x="1883880" y="358272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1"/>
              <a:srcRect/>
              <a:tile tx="0" ty="0" sx="92837" sy="95549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pic>
          <p:nvPicPr>
            <p:cNvPr id="11146" name="Picture 20" descr="I:\здрав 1.png"/>
            <p:cNvPicPr/>
            <p:nvPr/>
          </p:nvPicPr>
          <p:blipFill>
            <a:blip r:embed="rId12"/>
            <a:stretch/>
          </p:blipFill>
          <p:spPr>
            <a:xfrm>
              <a:off x="1838520" y="7328520"/>
              <a:ext cx="263160" cy="239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147" name="Полилиния 11146"/>
            <p:cNvSpPr/>
            <p:nvPr/>
          </p:nvSpPr>
          <p:spPr>
            <a:xfrm>
              <a:off x="1883880" y="278388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3"/>
              <a:srcRect/>
              <a:tile tx="0" ty="0" sx="90288" sy="87867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48" name="Полилиния 11147"/>
            <p:cNvSpPr/>
            <p:nvPr/>
          </p:nvSpPr>
          <p:spPr>
            <a:xfrm>
              <a:off x="1875600" y="510408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4"/>
              <a:srcRect/>
              <a:tile tx="0" ty="0" sx="90551" sy="88122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49" name="Полилиния 11148"/>
            <p:cNvSpPr/>
            <p:nvPr/>
          </p:nvSpPr>
          <p:spPr>
            <a:xfrm>
              <a:off x="1875600" y="6196680"/>
              <a:ext cx="230040" cy="201240"/>
            </a:xfrm>
            <a:custGeom>
              <a:avLst/>
              <a:gdLst>
                <a:gd name="textAreaLeft" fmla="*/ 0 w 230040"/>
                <a:gd name="textAreaRight" fmla="*/ 235080 w 230040"/>
                <a:gd name="textAreaTop" fmla="*/ 0 h 201240"/>
                <a:gd name="textAreaBottom" fmla="*/ 206280 h 2012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5"/>
              <a:srcRect/>
              <a:tile tx="0" ty="0" sx="68050" sy="69739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="http://schemas.microsoft.com/office/powerpoint/2012/main" xmlns="">
      <p:transition spd="slow" advTm="3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11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558345</TotalTime>
  <Words>710</Words>
  <Application>Microsoft Office PowerPoint</Application>
  <PresentationFormat>Произвольный</PresentationFormat>
  <Paragraphs>340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32</vt:i4>
      </vt:variant>
      <vt:variant>
        <vt:lpstr>Заголовки слайдов</vt:lpstr>
      </vt:variant>
      <vt:variant>
        <vt:i4>4</vt:i4>
      </vt:variant>
    </vt:vector>
  </HeadingPairs>
  <TitlesOfParts>
    <vt:vector size="36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subject/>
  <dc:creator>ARM32</dc:creator>
  <dc:description/>
  <cp:lastModifiedBy>edds-1</cp:lastModifiedBy>
  <cp:revision>25251</cp:revision>
  <cp:lastPrinted>2021-03-01T13:03:09Z</cp:lastPrinted>
  <dcterms:created xsi:type="dcterms:W3CDTF">2014-09-08T13:21:12Z</dcterms:created>
  <dcterms:modified xsi:type="dcterms:W3CDTF">2026-02-22T10:48:56Z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r8>2</vt:r8>
  </property>
  <property fmtid="{D5CDD505-2E9C-101B-9397-08002B2CF9AE}" pid="3" name="Notes">
    <vt:r8>2</vt:r8>
  </property>
  <property fmtid="{D5CDD505-2E9C-101B-9397-08002B2CF9AE}" pid="4" name="PresentationFormat">
    <vt:lpwstr>Произвольный</vt:lpwstr>
  </property>
  <property fmtid="{D5CDD505-2E9C-101B-9397-08002B2CF9AE}" pid="5" name="Slides">
    <vt:r8>5</vt:r8>
  </property>
</Properties>
</file>